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07" r:id="rId5"/>
    <p:sldId id="308" r:id="rId6"/>
    <p:sldId id="344" r:id="rId7"/>
    <p:sldId id="310" r:id="rId8"/>
    <p:sldId id="333" r:id="rId9"/>
    <p:sldId id="345" r:id="rId10"/>
    <p:sldId id="346" r:id="rId11"/>
    <p:sldId id="347" r:id="rId12"/>
    <p:sldId id="348" r:id="rId13"/>
    <p:sldId id="349" r:id="rId14"/>
    <p:sldId id="291" r:id="rId15"/>
  </p:sldIdLst>
  <p:sldSz cx="12192000" cy="6858000"/>
  <p:notesSz cx="6858000" cy="9144000"/>
  <p:custDataLst>
    <p:tags r:id="rId19"/>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59" userDrawn="1">
          <p15:clr>
            <a:srgbClr val="A4A3A4"/>
          </p15:clr>
        </p15:guide>
        <p15:guide id="2" pos="38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8EF6"/>
    <a:srgbClr val="EA6D49"/>
    <a:srgbClr val="92D050"/>
    <a:srgbClr val="FF5844"/>
    <a:srgbClr val="71C14E"/>
    <a:srgbClr val="175593"/>
    <a:srgbClr val="008CDD"/>
    <a:srgbClr val="F7B540"/>
    <a:srgbClr val="00CFAD"/>
    <a:srgbClr val="00B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15" autoAdjust="0"/>
  </p:normalViewPr>
  <p:slideViewPr>
    <p:cSldViewPr snapToGrid="0" showGuides="1">
      <p:cViewPr>
        <p:scale>
          <a:sx n="50" d="100"/>
          <a:sy n="50" d="100"/>
        </p:scale>
        <p:origin x="-402" y="-1608"/>
      </p:cViewPr>
      <p:guideLst>
        <p:guide orient="horz" pos="2259"/>
        <p:guide pos="3894"/>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4.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1506" name="页眉占位符 1"/>
          <p:cNvSpPr>
            <a:spLocks noGrp="1" noChangeArrowheads="1"/>
          </p:cNvSpPr>
          <p:nvPr>
            <p:ph type="hdr" sz="quarter"/>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en-US"/>
          </a:p>
        </p:txBody>
      </p:sp>
      <p:sp>
        <p:nvSpPr>
          <p:cNvPr id="21507"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sz="1200"/>
            </a:lvl1pPr>
          </a:lstStyle>
          <a:p>
            <a:pPr>
              <a:defRPr/>
            </a:pPr>
            <a:fld id="{741D0A8D-BB8D-4BD9-B214-2E317E6997D4}" type="datetimeFigureOut">
              <a:rPr lang="zh-CN" altLang="en-US"/>
            </a:fld>
            <a:endParaRPr lang="zh-CN" altLang="en-US"/>
          </a:p>
        </p:txBody>
      </p:sp>
      <p:sp>
        <p:nvSpPr>
          <p:cNvPr id="18436"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1509" name="备注占位符 4"/>
          <p:cNvSpPr>
            <a:spLocks noGrp="1" noChangeArrowheads="1"/>
          </p:cNvSpPr>
          <p:nvPr>
            <p:ph type="body" sz="quarter" idx="3"/>
          </p:nvPr>
        </p:nvSpPr>
        <p:spPr bwMode="auto">
          <a:xfrm>
            <a:off x="685800" y="4400550"/>
            <a:ext cx="5486400" cy="3600450"/>
          </a:xfrm>
          <a:prstGeom prst="rect">
            <a:avLst/>
          </a:prstGeom>
          <a:noFill/>
          <a:ln>
            <a:noFill/>
          </a:ln>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21510" name="页脚占位符 5"/>
          <p:cNvSpPr>
            <a:spLocks noGrp="1" noChangeArrowheads="1"/>
          </p:cNvSpPr>
          <p:nvPr>
            <p:ph type="ftr" sz="quarter" idx="4"/>
          </p:nvPr>
        </p:nvSpPr>
        <p:spPr bwMode="auto">
          <a:xfrm>
            <a:off x="0" y="8685213"/>
            <a:ext cx="2971800" cy="458787"/>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a:defRPr/>
            </a:pPr>
            <a:endParaRPr lang="zh-CN" altLang="en-US"/>
          </a:p>
        </p:txBody>
      </p:sp>
      <p:sp>
        <p:nvSpPr>
          <p:cNvPr id="21511" name="灯片编号占位符 6"/>
          <p:cNvSpPr>
            <a:spLocks noGrp="1" noChangeArrowheads="1"/>
          </p:cNvSpPr>
          <p:nvPr>
            <p:ph type="sldNum" sz="quarter" idx="5"/>
          </p:nvPr>
        </p:nvSpPr>
        <p:spPr bwMode="auto">
          <a:xfrm>
            <a:off x="3884613" y="8685213"/>
            <a:ext cx="2971800" cy="458787"/>
          </a:xfrm>
          <a:prstGeom prst="rect">
            <a:avLst/>
          </a:prstGeom>
          <a:noFill/>
          <a:ln>
            <a:noFill/>
          </a:ln>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A80A9C67-184A-4B0B-B0EE-60C8D2A74B64}"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p:nvPr>
        </p:nvSpPr>
        <p:spPr/>
      </p:sp>
      <p:sp>
        <p:nvSpPr>
          <p:cNvPr id="2048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484"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4929ACB-8BC3-44F1-AB81-8BA124E8826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p:nvPr>
        </p:nvSpPr>
        <p:spPr/>
      </p:sp>
      <p:sp>
        <p:nvSpPr>
          <p:cNvPr id="3072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724"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9313016-D93B-4D5E-8A20-27E593F01F7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p:nvPr>
        </p:nvSpPr>
        <p:spPr/>
      </p:sp>
      <p:sp>
        <p:nvSpPr>
          <p:cNvPr id="2662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8"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ChangeArrowheads="1" noTextEdit="1"/>
          </p:cNvSpPr>
          <p:nvPr>
            <p:ph type="sldImg"/>
          </p:nvPr>
        </p:nvSpPr>
        <p:spPr/>
      </p:sp>
      <p:sp>
        <p:nvSpPr>
          <p:cNvPr id="6553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540"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49B4DD2-A95E-4DAA-BDDE-50F9F3BE23C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p:nvPr>
        </p:nvSpPr>
        <p:spPr/>
      </p:sp>
      <p:sp>
        <p:nvSpPr>
          <p:cNvPr id="2457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580"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4839C4B-55B4-4572-B7EB-3C6D6923F08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ChangeArrowheads="1" noTextEdit="1"/>
          </p:cNvSpPr>
          <p:nvPr>
            <p:ph type="sldImg"/>
          </p:nvPr>
        </p:nvSpPr>
        <p:spPr/>
      </p:sp>
      <p:sp>
        <p:nvSpPr>
          <p:cNvPr id="38915"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8916"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E5E84045-E2BC-4E54-B07F-C19CDBCB6D1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p:nvPr>
        </p:nvSpPr>
        <p:spPr/>
      </p:sp>
      <p:sp>
        <p:nvSpPr>
          <p:cNvPr id="2457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580"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4839C4B-55B4-4572-B7EB-3C6D6923F08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p:nvPr>
        </p:nvSpPr>
        <p:spPr/>
      </p:sp>
      <p:sp>
        <p:nvSpPr>
          <p:cNvPr id="2457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580"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4839C4B-55B4-4572-B7EB-3C6D6923F08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p:nvPr>
        </p:nvSpPr>
        <p:spPr/>
      </p:sp>
      <p:sp>
        <p:nvSpPr>
          <p:cNvPr id="24579"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580"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4839C4B-55B4-4572-B7EB-3C6D6923F08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p:nvPr>
        </p:nvSpPr>
        <p:spPr/>
      </p:sp>
      <p:sp>
        <p:nvSpPr>
          <p:cNvPr id="2662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8"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p:nvPr>
        </p:nvSpPr>
        <p:spPr/>
      </p:sp>
      <p:sp>
        <p:nvSpPr>
          <p:cNvPr id="2662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8"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p:nvPr>
        </p:nvSpPr>
        <p:spPr/>
      </p:sp>
      <p:sp>
        <p:nvSpPr>
          <p:cNvPr id="26627"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28"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9A088C2-0752-4A41-99F3-C4A534A2059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43EDC0C-55BF-4366-9277-C1D945203042}"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EC2B817-F982-4A4E-824D-56C1FC4DA62F}" type="slidenum">
              <a:rPr lang="zh-CN" altLang="en-US"/>
            </a:fld>
            <a:endParaRPr lang="zh-CN" altLang="en-US"/>
          </a:p>
        </p:txBody>
      </p:sp>
    </p:spTree>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DA56532-8D9A-430A-BF25-641667E39A5D}"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44ABDCA-9956-4FD3-9322-BB8A8049BAC3}" type="slidenum">
              <a:rPr lang="zh-CN" altLang="en-US"/>
            </a:fld>
            <a:endParaRPr lang="zh-CN" altLang="en-US"/>
          </a:p>
        </p:txBody>
      </p:sp>
    </p:spTree>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4BF7FA3C-F71F-408D-9116-89E2B76EF8AE}"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D892C58-5ABE-490D-ACD9-3F5749919C2C}" type="slidenum">
              <a:rPr lang="zh-CN" altLang="en-US"/>
            </a:fld>
            <a:endParaRPr lang="zh-CN" altLang="en-US"/>
          </a:p>
        </p:txBody>
      </p:sp>
    </p:spTree>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D8973182-AA81-476B-9663-FBCB9AF978B2}"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045E5B6-F238-48F9-9931-AC32F772EFF0}" type="slidenum">
              <a:rPr lang="zh-CN" altLang="en-US"/>
            </a:fld>
            <a:endParaRPr lang="zh-CN" altLang="en-US"/>
          </a:p>
        </p:txBody>
      </p:sp>
    </p:spTree>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213064E-F43C-46B1-ACC9-981C69EA364C}"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F9F608E-CD61-4D4D-BB0F-EB9164720DDB}" type="slidenum">
              <a:rPr lang="zh-CN" altLang="en-US"/>
            </a:fld>
            <a:endParaRPr lang="zh-CN" altLang="en-US"/>
          </a:p>
        </p:txBody>
      </p:sp>
    </p:spTree>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9245BEDE-7FAA-4A16-9A1F-2B81309F9C49}"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1FA4CEF-CDC4-43FA-BD6F-D8BC9D09A66E}" type="slidenum">
              <a:rPr lang="zh-CN" altLang="en-US"/>
            </a:fld>
            <a:endParaRPr lang="zh-CN" altLang="en-US"/>
          </a:p>
        </p:txBody>
      </p:sp>
    </p:spTree>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291DCB11-FA11-41BE-AA7C-D6A2CC9540D6}" type="datetimeFigureOut">
              <a:rPr lang="zh-CN" altLang="en-US"/>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D0B2D2A2-3B85-4859-843B-B325D065E4DE}" type="slidenum">
              <a:rPr lang="zh-CN" altLang="en-US"/>
            </a:fld>
            <a:endParaRPr lang="zh-CN" altLang="en-US"/>
          </a:p>
        </p:txBody>
      </p:sp>
      <p:sp>
        <p:nvSpPr>
          <p:cNvPr id="11" name="矩形 10"/>
          <p:cNvSpPr/>
          <p:nvPr userDrawn="1"/>
        </p:nvSpPr>
        <p:spPr>
          <a:xfrm>
            <a:off x="8896728" y="6450175"/>
            <a:ext cx="775136" cy="246221"/>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182A4EFE-564D-425E-86C5-F6DDB5F47F5C}" type="datetimeFigureOut">
              <a:rPr lang="zh-CN" altLang="en-US"/>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AE4EC7B7-8E46-44AF-9338-1BC808A12EB9}" type="slidenum">
              <a:rPr lang="zh-CN" altLang="en-US"/>
            </a:fld>
            <a:endParaRPr lang="zh-CN" altLang="en-US"/>
          </a:p>
        </p:txBody>
      </p:sp>
    </p:spTree>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5610B3A7-8FAF-42A8-B412-13F78442EA75}" type="datetimeFigureOut">
              <a:rPr lang="zh-CN" altLang="en-US"/>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B688A005-5F16-4CEA-BCA8-A93AF17DE6F1}" type="slidenum">
              <a:rPr lang="zh-CN" altLang="en-US"/>
            </a:fld>
            <a:endParaRPr lang="zh-CN" altLang="en-US"/>
          </a:p>
        </p:txBody>
      </p:sp>
    </p:spTree>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B3968A7B-6FC3-46ED-A249-77F2601782BD}"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A25FE39-D2E8-4BBD-98FE-C5B86DD7F65F}" type="slidenum">
              <a:rPr lang="zh-CN" altLang="en-US"/>
            </a:fld>
            <a:endParaRPr lang="zh-CN" altLang="en-US"/>
          </a:p>
        </p:txBody>
      </p:sp>
    </p:spTree>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058FE1F5-F292-4FC2-8E33-9CFBF359CDB6}"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7CE40DCD-9FA6-42D4-9C00-F4ED356CDB4C}" type="slidenum">
              <a:rPr lang="zh-CN" altLang="en-US"/>
            </a:fld>
            <a:endParaRPr lang="zh-CN" altLang="en-US"/>
          </a:p>
        </p:txBody>
      </p:sp>
    </p:spTree>
  </p:cSld>
  <p:clrMapOvr>
    <a:masterClrMapping/>
  </p:clrMapOvr>
  <p:transition advClick="0" advTm="300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7EF20101-CC54-4D66-BF8B-694B950AE6C7}" type="datetimeFigureOut">
              <a:rPr lang="zh-CN" altLang="en-US"/>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460D8923-5DA9-45EB-9377-3ABF0CDB84B6}"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300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tags" Target="../tags/tag3.xml"/><Relationship Id="rId4" Type="http://schemas.openxmlformats.org/officeDocument/2006/relationships/image" Target="../media/image19.jpeg"/><Relationship Id="rId3" Type="http://schemas.openxmlformats.org/officeDocument/2006/relationships/tags" Target="../tags/tag2.xml"/><Relationship Id="rId2" Type="http://schemas.openxmlformats.org/officeDocument/2006/relationships/image" Target="../media/image18.jpeg"/><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FF5844"/>
        </a:solidFill>
        <a:effectLst/>
      </p:bgPr>
    </p:bg>
    <p:spTree>
      <p:nvGrpSpPr>
        <p:cNvPr id="1" name=""/>
        <p:cNvGrpSpPr/>
        <p:nvPr/>
      </p:nvGrpSpPr>
      <p:grpSpPr>
        <a:xfrm>
          <a:off x="0" y="0"/>
          <a:ext cx="0" cy="0"/>
          <a:chOff x="0" y="0"/>
          <a:chExt cx="0" cy="0"/>
        </a:xfrm>
      </p:grpSpPr>
      <p:sp>
        <p:nvSpPr>
          <p:cNvPr id="19458" name="任意多边形 261"/>
          <p:cNvSpPr/>
          <p:nvPr/>
        </p:nvSpPr>
        <p:spPr bwMode="auto">
          <a:xfrm>
            <a:off x="0" y="0"/>
            <a:ext cx="960438" cy="1169988"/>
          </a:xfrm>
          <a:custGeom>
            <a:avLst/>
            <a:gdLst>
              <a:gd name="T0" fmla="*/ 0 w 960120"/>
              <a:gd name="T1" fmla="*/ 0 h 1170432"/>
              <a:gd name="T2" fmla="*/ 857715 w 960120"/>
              <a:gd name="T3" fmla="*/ 0 h 1170432"/>
              <a:gd name="T4" fmla="*/ 900110 w 960120"/>
              <a:gd name="T5" fmla="*/ 77772 h 1170432"/>
              <a:gd name="T6" fmla="*/ 962029 w 960120"/>
              <a:gd name="T7" fmla="*/ 383174 h 1170432"/>
              <a:gd name="T8" fmla="*/ 174084 w 960120"/>
              <a:gd name="T9" fmla="*/ 1167771 h 1170432"/>
              <a:gd name="T10" fmla="*/ 15282 w 960120"/>
              <a:gd name="T11" fmla="*/ 1151831 h 1170432"/>
              <a:gd name="T12" fmla="*/ 0 w 960120"/>
              <a:gd name="T13" fmla="*/ 1147107 h 1170432"/>
              <a:gd name="T14" fmla="*/ 0 w 960120"/>
              <a:gd name="T15" fmla="*/ 0 h 1170432"/>
              <a:gd name="T16" fmla="*/ 0 60000 65536"/>
              <a:gd name="T17" fmla="*/ 0 60000 65536"/>
              <a:gd name="T18" fmla="*/ 0 60000 65536"/>
              <a:gd name="T19" fmla="*/ 0 60000 65536"/>
              <a:gd name="T20" fmla="*/ 0 60000 65536"/>
              <a:gd name="T21" fmla="*/ 0 60000 65536"/>
              <a:gd name="T22" fmla="*/ 0 60000 65536"/>
              <a:gd name="T23" fmla="*/ 0 60000 65536"/>
              <a:gd name="T24" fmla="*/ 0 w 960120"/>
              <a:gd name="T25" fmla="*/ 0 h 1170432"/>
              <a:gd name="T26" fmla="*/ 960120 w 960120"/>
              <a:gd name="T27" fmla="*/ 1170432 h 1170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0120" h="1170432">
                <a:moveTo>
                  <a:pt x="0" y="0"/>
                </a:moveTo>
                <a:lnTo>
                  <a:pt x="856011" y="0"/>
                </a:lnTo>
                <a:lnTo>
                  <a:pt x="898322" y="77952"/>
                </a:lnTo>
                <a:cubicBezTo>
                  <a:pt x="938115" y="172034"/>
                  <a:pt x="960120" y="275471"/>
                  <a:pt x="960120" y="384048"/>
                </a:cubicBezTo>
                <a:cubicBezTo>
                  <a:pt x="960120" y="818356"/>
                  <a:pt x="608044" y="1170432"/>
                  <a:pt x="173736" y="1170432"/>
                </a:cubicBezTo>
                <a:cubicBezTo>
                  <a:pt x="119448" y="1170432"/>
                  <a:pt x="66444" y="1164931"/>
                  <a:pt x="15252" y="1154456"/>
                </a:cubicBezTo>
                <a:lnTo>
                  <a:pt x="0" y="1149721"/>
                </a:lnTo>
                <a:lnTo>
                  <a:pt x="0" y="0"/>
                </a:lnTo>
                <a:close/>
              </a:path>
            </a:pathLst>
          </a:custGeom>
          <a:solidFill>
            <a:srgbClr val="00CFAD">
              <a:alpha val="89803"/>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9459" name="直角三角形 2"/>
          <p:cNvSpPr>
            <a:spLocks noChangeArrowheads="1"/>
          </p:cNvSpPr>
          <p:nvPr/>
        </p:nvSpPr>
        <p:spPr bwMode="auto">
          <a:xfrm flipH="1" flipV="1">
            <a:off x="8612188" y="0"/>
            <a:ext cx="3579812" cy="1736725"/>
          </a:xfrm>
          <a:prstGeom prst="rtTriangle">
            <a:avLst/>
          </a:prstGeom>
          <a:solidFill>
            <a:srgbClr val="68C3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9460" name="任意多边形 8"/>
          <p:cNvSpPr>
            <a:spLocks noChangeArrowheads="1"/>
          </p:cNvSpPr>
          <p:nvPr/>
        </p:nvSpPr>
        <p:spPr bwMode="auto">
          <a:xfrm>
            <a:off x="11710988" y="0"/>
            <a:ext cx="481012" cy="1620838"/>
          </a:xfrm>
          <a:custGeom>
            <a:avLst/>
            <a:gdLst>
              <a:gd name="T0" fmla="*/ 138306 w 480347"/>
              <a:gd name="T1" fmla="*/ 0 h 1620456"/>
              <a:gd name="T2" fmla="*/ 484352 w 480347"/>
              <a:gd name="T3" fmla="*/ 0 h 1620456"/>
              <a:gd name="T4" fmla="*/ 484352 w 480347"/>
              <a:gd name="T5" fmla="*/ 1622748 h 1620456"/>
              <a:gd name="T6" fmla="*/ 386739 w 480347"/>
              <a:gd name="T7" fmla="*/ 1603337 h 1620456"/>
              <a:gd name="T8" fmla="*/ 0 w 480347"/>
              <a:gd name="T9" fmla="*/ 667181 h 1620456"/>
              <a:gd name="T10" fmla="*/ 82720 w 480347"/>
              <a:gd name="T11" fmla="*/ 132913 h 1620456"/>
              <a:gd name="T12" fmla="*/ 0 60000 65536"/>
              <a:gd name="T13" fmla="*/ 0 60000 65536"/>
              <a:gd name="T14" fmla="*/ 0 60000 65536"/>
              <a:gd name="T15" fmla="*/ 0 60000 65536"/>
              <a:gd name="T16" fmla="*/ 0 60000 65536"/>
              <a:gd name="T17" fmla="*/ 0 60000 65536"/>
              <a:gd name="T18" fmla="*/ 0 w 480347"/>
              <a:gd name="T19" fmla="*/ 0 h 1620456"/>
              <a:gd name="T20" fmla="*/ 480347 w 480347"/>
              <a:gd name="T21" fmla="*/ 1620456 h 1620456"/>
            </a:gdLst>
            <a:ahLst/>
            <a:cxnLst>
              <a:cxn ang="T12">
                <a:pos x="T0" y="T1"/>
              </a:cxn>
              <a:cxn ang="T13">
                <a:pos x="T2" y="T3"/>
              </a:cxn>
              <a:cxn ang="T14">
                <a:pos x="T4" y="T5"/>
              </a:cxn>
              <a:cxn ang="T15">
                <a:pos x="T6" y="T7"/>
              </a:cxn>
              <a:cxn ang="T16">
                <a:pos x="T8" y="T9"/>
              </a:cxn>
              <a:cxn ang="T17">
                <a:pos x="T10" y="T11"/>
              </a:cxn>
            </a:cxnLst>
            <a:rect l="T18" t="T19" r="T20" b="T21"/>
            <a:pathLst>
              <a:path w="480347" h="1620456">
                <a:moveTo>
                  <a:pt x="137163" y="0"/>
                </a:moveTo>
                <a:lnTo>
                  <a:pt x="480347" y="0"/>
                </a:lnTo>
                <a:lnTo>
                  <a:pt x="480347" y="1620456"/>
                </a:lnTo>
                <a:lnTo>
                  <a:pt x="383542" y="1601070"/>
                </a:lnTo>
                <a:cubicBezTo>
                  <a:pt x="164655" y="1512092"/>
                  <a:pt x="0" y="1127363"/>
                  <a:pt x="0" y="666239"/>
                </a:cubicBezTo>
                <a:cubicBezTo>
                  <a:pt x="0" y="468614"/>
                  <a:pt x="30243" y="285022"/>
                  <a:pt x="82036" y="132727"/>
                </a:cubicBezTo>
                <a:lnTo>
                  <a:pt x="137163" y="0"/>
                </a:lnTo>
                <a:close/>
              </a:path>
            </a:pathLst>
          </a:custGeom>
          <a:solidFill>
            <a:srgbClr val="F7B5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rgbClr val="FFFFFF"/>
                </a:solidFill>
              </a:rPr>
              <a:t> </a:t>
            </a:r>
            <a:endParaRPr lang="zh-CN" altLang="en-US" sz="1800">
              <a:solidFill>
                <a:srgbClr val="FFFFFF"/>
              </a:solidFill>
            </a:endParaRPr>
          </a:p>
        </p:txBody>
      </p:sp>
      <p:sp>
        <p:nvSpPr>
          <p:cNvPr id="19461" name="任意多边形 15"/>
          <p:cNvSpPr/>
          <p:nvPr/>
        </p:nvSpPr>
        <p:spPr bwMode="auto">
          <a:xfrm>
            <a:off x="10701338" y="4997450"/>
            <a:ext cx="1490662" cy="1860550"/>
          </a:xfrm>
          <a:custGeom>
            <a:avLst/>
            <a:gdLst>
              <a:gd name="T0" fmla="*/ 1358956 w 1490240"/>
              <a:gd name="T1" fmla="*/ 0 h 1860475"/>
              <a:gd name="T2" fmla="*/ 1492773 w 1490240"/>
              <a:gd name="T3" fmla="*/ 6746 h 1860475"/>
              <a:gd name="T4" fmla="*/ 1492773 w 1490240"/>
              <a:gd name="T5" fmla="*/ 1860925 h 1860475"/>
              <a:gd name="T6" fmla="*/ 99255 w 1490240"/>
              <a:gd name="T7" fmla="*/ 1860925 h 1860475"/>
              <a:gd name="T8" fmla="*/ 27610 w 1490240"/>
              <a:gd name="T9" fmla="*/ 1630459 h 1860475"/>
              <a:gd name="T10" fmla="*/ 0 w 1490240"/>
              <a:gd name="T11" fmla="*/ 1356980 h 1860475"/>
              <a:gd name="T12" fmla="*/ 1358956 w 1490240"/>
              <a:gd name="T13" fmla="*/ 0 h 1860475"/>
              <a:gd name="T14" fmla="*/ 0 60000 65536"/>
              <a:gd name="T15" fmla="*/ 0 60000 65536"/>
              <a:gd name="T16" fmla="*/ 0 60000 65536"/>
              <a:gd name="T17" fmla="*/ 0 60000 65536"/>
              <a:gd name="T18" fmla="*/ 0 60000 65536"/>
              <a:gd name="T19" fmla="*/ 0 60000 65536"/>
              <a:gd name="T20" fmla="*/ 0 60000 65536"/>
              <a:gd name="T21" fmla="*/ 0 w 1490240"/>
              <a:gd name="T22" fmla="*/ 0 h 1860475"/>
              <a:gd name="T23" fmla="*/ 1490240 w 1490240"/>
              <a:gd name="T24" fmla="*/ 1860475 h 18604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0240" h="1860475">
                <a:moveTo>
                  <a:pt x="1356650" y="0"/>
                </a:moveTo>
                <a:lnTo>
                  <a:pt x="1490240" y="6746"/>
                </a:lnTo>
                <a:lnTo>
                  <a:pt x="1490240" y="1860475"/>
                </a:lnTo>
                <a:lnTo>
                  <a:pt x="99087" y="1860475"/>
                </a:lnTo>
                <a:lnTo>
                  <a:pt x="27562" y="1630063"/>
                </a:lnTo>
                <a:cubicBezTo>
                  <a:pt x="9491" y="1541748"/>
                  <a:pt x="0" y="1450307"/>
                  <a:pt x="0" y="1356650"/>
                </a:cubicBezTo>
                <a:cubicBezTo>
                  <a:pt x="0" y="607393"/>
                  <a:pt x="607393" y="0"/>
                  <a:pt x="1356650" y="0"/>
                </a:cubicBezTo>
                <a:close/>
              </a:path>
            </a:pathLst>
          </a:custGeom>
          <a:solidFill>
            <a:srgbClr val="F7B540">
              <a:alpha val="43921"/>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9462" name="椭圆 10"/>
          <p:cNvSpPr>
            <a:spLocks noChangeArrowheads="1"/>
          </p:cNvSpPr>
          <p:nvPr/>
        </p:nvSpPr>
        <p:spPr bwMode="auto">
          <a:xfrm>
            <a:off x="10156825" y="536575"/>
            <a:ext cx="1458913" cy="1458913"/>
          </a:xfrm>
          <a:prstGeom prst="ellipse">
            <a:avLst/>
          </a:prstGeom>
          <a:solidFill>
            <a:srgbClr val="F7B540">
              <a:alpha val="43921"/>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9463" name="组合 1182"/>
          <p:cNvGrpSpPr/>
          <p:nvPr/>
        </p:nvGrpSpPr>
        <p:grpSpPr bwMode="auto">
          <a:xfrm>
            <a:off x="461963" y="1995488"/>
            <a:ext cx="5008562" cy="3738562"/>
            <a:chOff x="0" y="0"/>
            <a:chExt cx="4695825" cy="3505200"/>
          </a:xfrm>
        </p:grpSpPr>
        <p:grpSp>
          <p:nvGrpSpPr>
            <p:cNvPr id="19466" name="Group 205"/>
            <p:cNvGrpSpPr/>
            <p:nvPr/>
          </p:nvGrpSpPr>
          <p:grpSpPr bwMode="auto">
            <a:xfrm>
              <a:off x="0" y="0"/>
              <a:ext cx="4695825" cy="3505200"/>
              <a:chOff x="0" y="0"/>
              <a:chExt cx="2958" cy="2208"/>
            </a:xfrm>
          </p:grpSpPr>
          <p:sp>
            <p:nvSpPr>
              <p:cNvPr id="19500" name="Freeform 5"/>
              <p:cNvSpPr>
                <a:spLocks noEditPoints="1"/>
              </p:cNvSpPr>
              <p:nvPr/>
            </p:nvSpPr>
            <p:spPr bwMode="auto">
              <a:xfrm>
                <a:off x="1623" y="502"/>
                <a:ext cx="206" cy="207"/>
              </a:xfrm>
              <a:custGeom>
                <a:avLst/>
                <a:gdLst>
                  <a:gd name="T0" fmla="*/ 38619 w 51"/>
                  <a:gd name="T1" fmla="*/ 201659 h 51"/>
                  <a:gd name="T2" fmla="*/ 47380 w 51"/>
                  <a:gd name="T3" fmla="*/ 197328 h 51"/>
                  <a:gd name="T4" fmla="*/ 74269 w 51"/>
                  <a:gd name="T5" fmla="*/ 201659 h 51"/>
                  <a:gd name="T6" fmla="*/ 78559 w 51"/>
                  <a:gd name="T7" fmla="*/ 223601 h 51"/>
                  <a:gd name="T8" fmla="*/ 108610 w 51"/>
                  <a:gd name="T9" fmla="*/ 227952 h 51"/>
                  <a:gd name="T10" fmla="*/ 130148 w 51"/>
                  <a:gd name="T11" fmla="*/ 206010 h 51"/>
                  <a:gd name="T12" fmla="*/ 108610 w 51"/>
                  <a:gd name="T13" fmla="*/ 201659 h 51"/>
                  <a:gd name="T14" fmla="*/ 82768 w 51"/>
                  <a:gd name="T15" fmla="*/ 219319 h 51"/>
                  <a:gd name="T16" fmla="*/ 61214 w 51"/>
                  <a:gd name="T17" fmla="*/ 182943 h 51"/>
                  <a:gd name="T18" fmla="*/ 61214 w 51"/>
                  <a:gd name="T19" fmla="*/ 182943 h 51"/>
                  <a:gd name="T20" fmla="*/ 21553 w 51"/>
                  <a:gd name="T21" fmla="*/ 106918 h 51"/>
                  <a:gd name="T22" fmla="*/ 0 w 51"/>
                  <a:gd name="T23" fmla="*/ 116687 h 51"/>
                  <a:gd name="T24" fmla="*/ 8499 w 51"/>
                  <a:gd name="T25" fmla="*/ 143293 h 51"/>
                  <a:gd name="T26" fmla="*/ 21553 w 51"/>
                  <a:gd name="T27" fmla="*/ 173981 h 51"/>
                  <a:gd name="T28" fmla="*/ 25827 w 51"/>
                  <a:gd name="T29" fmla="*/ 182943 h 51"/>
                  <a:gd name="T30" fmla="*/ 38619 w 51"/>
                  <a:gd name="T31" fmla="*/ 160953 h 51"/>
                  <a:gd name="T32" fmla="*/ 4290 w 51"/>
                  <a:gd name="T33" fmla="*/ 116687 h 51"/>
                  <a:gd name="T34" fmla="*/ 56941 w 51"/>
                  <a:gd name="T35" fmla="*/ 89274 h 51"/>
                  <a:gd name="T36" fmla="*/ 61214 w 51"/>
                  <a:gd name="T37" fmla="*/ 156338 h 51"/>
                  <a:gd name="T38" fmla="*/ 130148 w 51"/>
                  <a:gd name="T39" fmla="*/ 173981 h 51"/>
                  <a:gd name="T40" fmla="*/ 51670 w 51"/>
                  <a:gd name="T41" fmla="*/ 102303 h 51"/>
                  <a:gd name="T42" fmla="*/ 74269 w 51"/>
                  <a:gd name="T43" fmla="*/ 62717 h 51"/>
                  <a:gd name="T44" fmla="*/ 112884 w 51"/>
                  <a:gd name="T45" fmla="*/ 54035 h 51"/>
                  <a:gd name="T46" fmla="*/ 169825 w 51"/>
                  <a:gd name="T47" fmla="*/ 129980 h 51"/>
                  <a:gd name="T48" fmla="*/ 151701 w 51"/>
                  <a:gd name="T49" fmla="*/ 165283 h 51"/>
                  <a:gd name="T50" fmla="*/ 117109 w 51"/>
                  <a:gd name="T51" fmla="*/ 0 h 51"/>
                  <a:gd name="T52" fmla="*/ 91266 w 51"/>
                  <a:gd name="T53" fmla="*/ 21995 h 51"/>
                  <a:gd name="T54" fmla="*/ 78559 w 51"/>
                  <a:gd name="T55" fmla="*/ 8698 h 51"/>
                  <a:gd name="T56" fmla="*/ 56941 w 51"/>
                  <a:gd name="T57" fmla="*/ 21995 h 51"/>
                  <a:gd name="T58" fmla="*/ 25827 w 51"/>
                  <a:gd name="T59" fmla="*/ 49684 h 51"/>
                  <a:gd name="T60" fmla="*/ 8499 w 51"/>
                  <a:gd name="T61" fmla="*/ 71679 h 51"/>
                  <a:gd name="T62" fmla="*/ 17328 w 51"/>
                  <a:gd name="T63" fmla="*/ 75961 h 51"/>
                  <a:gd name="T64" fmla="*/ 25827 w 51"/>
                  <a:gd name="T65" fmla="*/ 54035 h 51"/>
                  <a:gd name="T66" fmla="*/ 61214 w 51"/>
                  <a:gd name="T67" fmla="*/ 21995 h 51"/>
                  <a:gd name="T68" fmla="*/ 112884 w 51"/>
                  <a:gd name="T69" fmla="*/ 26342 h 51"/>
                  <a:gd name="T70" fmla="*/ 142940 w 51"/>
                  <a:gd name="T71" fmla="*/ 13313 h 51"/>
                  <a:gd name="T72" fmla="*/ 182880 w 51"/>
                  <a:gd name="T73" fmla="*/ 35304 h 51"/>
                  <a:gd name="T74" fmla="*/ 195652 w 51"/>
                  <a:gd name="T75" fmla="*/ 89274 h 51"/>
                  <a:gd name="T76" fmla="*/ 195652 w 51"/>
                  <a:gd name="T77" fmla="*/ 121018 h 51"/>
                  <a:gd name="T78" fmla="*/ 199877 w 51"/>
                  <a:gd name="T79" fmla="*/ 178596 h 51"/>
                  <a:gd name="T80" fmla="*/ 164489 w 51"/>
                  <a:gd name="T81" fmla="*/ 210357 h 51"/>
                  <a:gd name="T82" fmla="*/ 142940 w 51"/>
                  <a:gd name="T83" fmla="*/ 223601 h 51"/>
                  <a:gd name="T84" fmla="*/ 174118 w 51"/>
                  <a:gd name="T85" fmla="*/ 210357 h 51"/>
                  <a:gd name="T86" fmla="*/ 178586 w 51"/>
                  <a:gd name="T87" fmla="*/ 173981 h 51"/>
                  <a:gd name="T88" fmla="*/ 199877 w 51"/>
                  <a:gd name="T89" fmla="*/ 182943 h 51"/>
                  <a:gd name="T90" fmla="*/ 212931 w 51"/>
                  <a:gd name="T91" fmla="*/ 156338 h 51"/>
                  <a:gd name="T92" fmla="*/ 217205 w 51"/>
                  <a:gd name="T93" fmla="*/ 116687 h 51"/>
                  <a:gd name="T94" fmla="*/ 217205 w 51"/>
                  <a:gd name="T95" fmla="*/ 89274 h 51"/>
                  <a:gd name="T96" fmla="*/ 195652 w 51"/>
                  <a:gd name="T97" fmla="*/ 84923 h 51"/>
                  <a:gd name="T98" fmla="*/ 204154 w 51"/>
                  <a:gd name="T99" fmla="*/ 54035 h 51"/>
                  <a:gd name="T100" fmla="*/ 178586 w 51"/>
                  <a:gd name="T101" fmla="*/ 26342 h 51"/>
                  <a:gd name="T102" fmla="*/ 147229 w 51"/>
                  <a:gd name="T103" fmla="*/ 30957 h 51"/>
                  <a:gd name="T104" fmla="*/ 147229 w 51"/>
                  <a:gd name="T105" fmla="*/ 8698 h 51"/>
                  <a:gd name="T106" fmla="*/ 117109 w 51"/>
                  <a:gd name="T107" fmla="*/ 0 h 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
                  <a:gd name="T163" fmla="*/ 0 h 51"/>
                  <a:gd name="T164" fmla="*/ 51 w 51"/>
                  <a:gd name="T165" fmla="*/ 51 h 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 h="51">
                    <a:moveTo>
                      <a:pt x="11" y="44"/>
                    </a:moveTo>
                    <a:cubicBezTo>
                      <a:pt x="8" y="44"/>
                      <a:pt x="8" y="44"/>
                      <a:pt x="8" y="44"/>
                    </a:cubicBezTo>
                    <a:cubicBezTo>
                      <a:pt x="8" y="44"/>
                      <a:pt x="9" y="44"/>
                      <a:pt x="9" y="45"/>
                    </a:cubicBezTo>
                    <a:cubicBezTo>
                      <a:pt x="10" y="45"/>
                      <a:pt x="10" y="45"/>
                      <a:pt x="10" y="45"/>
                    </a:cubicBezTo>
                    <a:cubicBezTo>
                      <a:pt x="10" y="45"/>
                      <a:pt x="10" y="45"/>
                      <a:pt x="10" y="45"/>
                    </a:cubicBezTo>
                    <a:cubicBezTo>
                      <a:pt x="11" y="44"/>
                      <a:pt x="11" y="44"/>
                      <a:pt x="11" y="44"/>
                    </a:cubicBezTo>
                    <a:moveTo>
                      <a:pt x="16" y="42"/>
                    </a:moveTo>
                    <a:cubicBezTo>
                      <a:pt x="16" y="44"/>
                      <a:pt x="16" y="44"/>
                      <a:pt x="16" y="44"/>
                    </a:cubicBezTo>
                    <a:cubicBezTo>
                      <a:pt x="17" y="45"/>
                      <a:pt x="17" y="45"/>
                      <a:pt x="17" y="45"/>
                    </a:cubicBezTo>
                    <a:cubicBezTo>
                      <a:pt x="17" y="49"/>
                      <a:pt x="17" y="49"/>
                      <a:pt x="17" y="49"/>
                    </a:cubicBezTo>
                    <a:cubicBezTo>
                      <a:pt x="16" y="49"/>
                      <a:pt x="16" y="49"/>
                      <a:pt x="16" y="49"/>
                    </a:cubicBezTo>
                    <a:cubicBezTo>
                      <a:pt x="18" y="50"/>
                      <a:pt x="18" y="50"/>
                      <a:pt x="18" y="50"/>
                    </a:cubicBezTo>
                    <a:cubicBezTo>
                      <a:pt x="19" y="50"/>
                      <a:pt x="20" y="50"/>
                      <a:pt x="20" y="50"/>
                    </a:cubicBezTo>
                    <a:cubicBezTo>
                      <a:pt x="21" y="51"/>
                      <a:pt x="22" y="51"/>
                      <a:pt x="23" y="51"/>
                    </a:cubicBezTo>
                    <a:cubicBezTo>
                      <a:pt x="25" y="51"/>
                      <a:pt x="25" y="51"/>
                      <a:pt x="25" y="51"/>
                    </a:cubicBezTo>
                    <a:cubicBezTo>
                      <a:pt x="24" y="50"/>
                      <a:pt x="24" y="50"/>
                      <a:pt x="24" y="50"/>
                    </a:cubicBezTo>
                    <a:cubicBezTo>
                      <a:pt x="26" y="46"/>
                      <a:pt x="26" y="46"/>
                      <a:pt x="26" y="46"/>
                    </a:cubicBezTo>
                    <a:cubicBezTo>
                      <a:pt x="30" y="46"/>
                      <a:pt x="30" y="46"/>
                      <a:pt x="30" y="46"/>
                    </a:cubicBezTo>
                    <a:cubicBezTo>
                      <a:pt x="30" y="46"/>
                      <a:pt x="30" y="46"/>
                      <a:pt x="30" y="46"/>
                    </a:cubicBezTo>
                    <a:cubicBezTo>
                      <a:pt x="30" y="45"/>
                      <a:pt x="30" y="45"/>
                      <a:pt x="30" y="45"/>
                    </a:cubicBezTo>
                    <a:cubicBezTo>
                      <a:pt x="25" y="45"/>
                      <a:pt x="25" y="45"/>
                      <a:pt x="25" y="45"/>
                    </a:cubicBezTo>
                    <a:cubicBezTo>
                      <a:pt x="23" y="50"/>
                      <a:pt x="23" y="50"/>
                      <a:pt x="23" y="50"/>
                    </a:cubicBezTo>
                    <a:cubicBezTo>
                      <a:pt x="22" y="50"/>
                      <a:pt x="21" y="50"/>
                      <a:pt x="21" y="49"/>
                    </a:cubicBezTo>
                    <a:cubicBezTo>
                      <a:pt x="20" y="49"/>
                      <a:pt x="19" y="49"/>
                      <a:pt x="19" y="49"/>
                    </a:cubicBezTo>
                    <a:cubicBezTo>
                      <a:pt x="18" y="44"/>
                      <a:pt x="18" y="44"/>
                      <a:pt x="18" y="44"/>
                    </a:cubicBezTo>
                    <a:cubicBezTo>
                      <a:pt x="16" y="42"/>
                      <a:pt x="16" y="42"/>
                      <a:pt x="16" y="42"/>
                    </a:cubicBezTo>
                    <a:moveTo>
                      <a:pt x="14" y="41"/>
                    </a:moveTo>
                    <a:cubicBezTo>
                      <a:pt x="13" y="41"/>
                      <a:pt x="13" y="41"/>
                      <a:pt x="13" y="41"/>
                    </a:cubicBezTo>
                    <a:cubicBezTo>
                      <a:pt x="14" y="41"/>
                      <a:pt x="14" y="41"/>
                      <a:pt x="14" y="41"/>
                    </a:cubicBezTo>
                    <a:cubicBezTo>
                      <a:pt x="14" y="41"/>
                      <a:pt x="14" y="41"/>
                      <a:pt x="14" y="41"/>
                    </a:cubicBezTo>
                    <a:moveTo>
                      <a:pt x="7" y="20"/>
                    </a:moveTo>
                    <a:cubicBezTo>
                      <a:pt x="6" y="20"/>
                      <a:pt x="6" y="20"/>
                      <a:pt x="6" y="20"/>
                    </a:cubicBezTo>
                    <a:cubicBezTo>
                      <a:pt x="5" y="24"/>
                      <a:pt x="5" y="24"/>
                      <a:pt x="5" y="24"/>
                    </a:cubicBezTo>
                    <a:cubicBezTo>
                      <a:pt x="1" y="25"/>
                      <a:pt x="1" y="25"/>
                      <a:pt x="1" y="25"/>
                    </a:cubicBezTo>
                    <a:cubicBezTo>
                      <a:pt x="0" y="24"/>
                      <a:pt x="0" y="24"/>
                      <a:pt x="0" y="24"/>
                    </a:cubicBezTo>
                    <a:cubicBezTo>
                      <a:pt x="0" y="26"/>
                      <a:pt x="0" y="26"/>
                      <a:pt x="0" y="26"/>
                    </a:cubicBezTo>
                    <a:cubicBezTo>
                      <a:pt x="0" y="27"/>
                      <a:pt x="1" y="29"/>
                      <a:pt x="1" y="31"/>
                    </a:cubicBezTo>
                    <a:cubicBezTo>
                      <a:pt x="1" y="32"/>
                      <a:pt x="1" y="32"/>
                      <a:pt x="1" y="32"/>
                    </a:cubicBezTo>
                    <a:cubicBezTo>
                      <a:pt x="2" y="32"/>
                      <a:pt x="2" y="32"/>
                      <a:pt x="2" y="32"/>
                    </a:cubicBezTo>
                    <a:cubicBezTo>
                      <a:pt x="6" y="32"/>
                      <a:pt x="6" y="32"/>
                      <a:pt x="6" y="32"/>
                    </a:cubicBezTo>
                    <a:cubicBezTo>
                      <a:pt x="8" y="36"/>
                      <a:pt x="8" y="36"/>
                      <a:pt x="8" y="36"/>
                    </a:cubicBezTo>
                    <a:cubicBezTo>
                      <a:pt x="5" y="39"/>
                      <a:pt x="5" y="39"/>
                      <a:pt x="5" y="39"/>
                    </a:cubicBezTo>
                    <a:cubicBezTo>
                      <a:pt x="4" y="39"/>
                      <a:pt x="4" y="39"/>
                      <a:pt x="4" y="39"/>
                    </a:cubicBezTo>
                    <a:cubicBezTo>
                      <a:pt x="5" y="40"/>
                      <a:pt x="5" y="40"/>
                      <a:pt x="5" y="40"/>
                    </a:cubicBezTo>
                    <a:cubicBezTo>
                      <a:pt x="5" y="41"/>
                      <a:pt x="5" y="41"/>
                      <a:pt x="6" y="41"/>
                    </a:cubicBezTo>
                    <a:cubicBezTo>
                      <a:pt x="7" y="41"/>
                      <a:pt x="7" y="41"/>
                      <a:pt x="7" y="41"/>
                    </a:cubicBezTo>
                    <a:cubicBezTo>
                      <a:pt x="7" y="41"/>
                      <a:pt x="7" y="40"/>
                      <a:pt x="6" y="40"/>
                    </a:cubicBezTo>
                    <a:cubicBezTo>
                      <a:pt x="9" y="36"/>
                      <a:pt x="9" y="36"/>
                      <a:pt x="9" y="36"/>
                    </a:cubicBezTo>
                    <a:cubicBezTo>
                      <a:pt x="7" y="31"/>
                      <a:pt x="7" y="31"/>
                      <a:pt x="7" y="31"/>
                    </a:cubicBezTo>
                    <a:cubicBezTo>
                      <a:pt x="2" y="31"/>
                      <a:pt x="2" y="31"/>
                      <a:pt x="2" y="31"/>
                    </a:cubicBezTo>
                    <a:cubicBezTo>
                      <a:pt x="2" y="29"/>
                      <a:pt x="2" y="28"/>
                      <a:pt x="1" y="26"/>
                    </a:cubicBezTo>
                    <a:cubicBezTo>
                      <a:pt x="6" y="25"/>
                      <a:pt x="6" y="25"/>
                      <a:pt x="6" y="25"/>
                    </a:cubicBezTo>
                    <a:cubicBezTo>
                      <a:pt x="7" y="20"/>
                      <a:pt x="7" y="20"/>
                      <a:pt x="7" y="20"/>
                    </a:cubicBezTo>
                    <a:moveTo>
                      <a:pt x="13" y="20"/>
                    </a:moveTo>
                    <a:cubicBezTo>
                      <a:pt x="12" y="20"/>
                      <a:pt x="12" y="20"/>
                      <a:pt x="12" y="20"/>
                    </a:cubicBezTo>
                    <a:cubicBezTo>
                      <a:pt x="12" y="21"/>
                      <a:pt x="11" y="23"/>
                      <a:pt x="11" y="24"/>
                    </a:cubicBezTo>
                    <a:cubicBezTo>
                      <a:pt x="11" y="28"/>
                      <a:pt x="12" y="32"/>
                      <a:pt x="14" y="35"/>
                    </a:cubicBezTo>
                    <a:cubicBezTo>
                      <a:pt x="17" y="38"/>
                      <a:pt x="21" y="40"/>
                      <a:pt x="26" y="40"/>
                    </a:cubicBezTo>
                    <a:cubicBezTo>
                      <a:pt x="27" y="40"/>
                      <a:pt x="29" y="40"/>
                      <a:pt x="30" y="40"/>
                    </a:cubicBezTo>
                    <a:cubicBezTo>
                      <a:pt x="30" y="39"/>
                      <a:pt x="30" y="39"/>
                      <a:pt x="30" y="39"/>
                    </a:cubicBezTo>
                    <a:cubicBezTo>
                      <a:pt x="29" y="40"/>
                      <a:pt x="27" y="40"/>
                      <a:pt x="26" y="40"/>
                    </a:cubicBezTo>
                    <a:cubicBezTo>
                      <a:pt x="25" y="40"/>
                      <a:pt x="24" y="40"/>
                      <a:pt x="23" y="39"/>
                    </a:cubicBezTo>
                    <a:cubicBezTo>
                      <a:pt x="15" y="38"/>
                      <a:pt x="10" y="30"/>
                      <a:pt x="12" y="23"/>
                    </a:cubicBezTo>
                    <a:cubicBezTo>
                      <a:pt x="12" y="22"/>
                      <a:pt x="12" y="21"/>
                      <a:pt x="13" y="20"/>
                    </a:cubicBezTo>
                    <a:moveTo>
                      <a:pt x="26" y="11"/>
                    </a:moveTo>
                    <a:cubicBezTo>
                      <a:pt x="22" y="11"/>
                      <a:pt x="19" y="12"/>
                      <a:pt x="17" y="14"/>
                    </a:cubicBezTo>
                    <a:cubicBezTo>
                      <a:pt x="15" y="15"/>
                      <a:pt x="14" y="16"/>
                      <a:pt x="14" y="17"/>
                    </a:cubicBezTo>
                    <a:cubicBezTo>
                      <a:pt x="14" y="17"/>
                      <a:pt x="14" y="17"/>
                      <a:pt x="14" y="17"/>
                    </a:cubicBezTo>
                    <a:cubicBezTo>
                      <a:pt x="17" y="14"/>
                      <a:pt x="21" y="12"/>
                      <a:pt x="26" y="12"/>
                    </a:cubicBezTo>
                    <a:cubicBezTo>
                      <a:pt x="27" y="12"/>
                      <a:pt x="28" y="12"/>
                      <a:pt x="29" y="12"/>
                    </a:cubicBezTo>
                    <a:cubicBezTo>
                      <a:pt x="32" y="13"/>
                      <a:pt x="35" y="15"/>
                      <a:pt x="38" y="18"/>
                    </a:cubicBezTo>
                    <a:cubicBezTo>
                      <a:pt x="40" y="21"/>
                      <a:pt x="40" y="25"/>
                      <a:pt x="39" y="29"/>
                    </a:cubicBezTo>
                    <a:cubicBezTo>
                      <a:pt x="39" y="33"/>
                      <a:pt x="36" y="36"/>
                      <a:pt x="33" y="38"/>
                    </a:cubicBezTo>
                    <a:cubicBezTo>
                      <a:pt x="33" y="38"/>
                      <a:pt x="33" y="38"/>
                      <a:pt x="33" y="38"/>
                    </a:cubicBezTo>
                    <a:cubicBezTo>
                      <a:pt x="34" y="38"/>
                      <a:pt x="34" y="38"/>
                      <a:pt x="35" y="37"/>
                    </a:cubicBezTo>
                    <a:cubicBezTo>
                      <a:pt x="41" y="32"/>
                      <a:pt x="42" y="23"/>
                      <a:pt x="37" y="17"/>
                    </a:cubicBezTo>
                    <a:cubicBezTo>
                      <a:pt x="34" y="13"/>
                      <a:pt x="30" y="11"/>
                      <a:pt x="26" y="11"/>
                    </a:cubicBezTo>
                    <a:moveTo>
                      <a:pt x="27" y="0"/>
                    </a:moveTo>
                    <a:cubicBezTo>
                      <a:pt x="27" y="1"/>
                      <a:pt x="27" y="1"/>
                      <a:pt x="27" y="1"/>
                    </a:cubicBezTo>
                    <a:cubicBezTo>
                      <a:pt x="26" y="5"/>
                      <a:pt x="26" y="5"/>
                      <a:pt x="26" y="5"/>
                    </a:cubicBezTo>
                    <a:cubicBezTo>
                      <a:pt x="21" y="5"/>
                      <a:pt x="21" y="5"/>
                      <a:pt x="21" y="5"/>
                    </a:cubicBezTo>
                    <a:cubicBezTo>
                      <a:pt x="19" y="2"/>
                      <a:pt x="19" y="2"/>
                      <a:pt x="19" y="2"/>
                    </a:cubicBezTo>
                    <a:cubicBezTo>
                      <a:pt x="19" y="1"/>
                      <a:pt x="19" y="1"/>
                      <a:pt x="19" y="1"/>
                    </a:cubicBezTo>
                    <a:cubicBezTo>
                      <a:pt x="18" y="2"/>
                      <a:pt x="18" y="2"/>
                      <a:pt x="18" y="2"/>
                    </a:cubicBezTo>
                    <a:cubicBezTo>
                      <a:pt x="16" y="2"/>
                      <a:pt x="14" y="3"/>
                      <a:pt x="13" y="4"/>
                    </a:cubicBezTo>
                    <a:cubicBezTo>
                      <a:pt x="12" y="5"/>
                      <a:pt x="12" y="5"/>
                      <a:pt x="12" y="5"/>
                    </a:cubicBezTo>
                    <a:cubicBezTo>
                      <a:pt x="13" y="5"/>
                      <a:pt x="13" y="5"/>
                      <a:pt x="13" y="5"/>
                    </a:cubicBezTo>
                    <a:cubicBezTo>
                      <a:pt x="13" y="9"/>
                      <a:pt x="13" y="9"/>
                      <a:pt x="13" y="9"/>
                    </a:cubicBezTo>
                    <a:cubicBezTo>
                      <a:pt x="10" y="12"/>
                      <a:pt x="10" y="12"/>
                      <a:pt x="10" y="12"/>
                    </a:cubicBezTo>
                    <a:cubicBezTo>
                      <a:pt x="6" y="11"/>
                      <a:pt x="6" y="11"/>
                      <a:pt x="6" y="11"/>
                    </a:cubicBezTo>
                    <a:cubicBezTo>
                      <a:pt x="6" y="10"/>
                      <a:pt x="6" y="10"/>
                      <a:pt x="6" y="10"/>
                    </a:cubicBezTo>
                    <a:cubicBezTo>
                      <a:pt x="5" y="11"/>
                      <a:pt x="5" y="11"/>
                      <a:pt x="5" y="11"/>
                    </a:cubicBezTo>
                    <a:cubicBezTo>
                      <a:pt x="4" y="12"/>
                      <a:pt x="3" y="14"/>
                      <a:pt x="2" y="16"/>
                    </a:cubicBezTo>
                    <a:cubicBezTo>
                      <a:pt x="2" y="17"/>
                      <a:pt x="2" y="17"/>
                      <a:pt x="2" y="17"/>
                    </a:cubicBezTo>
                    <a:cubicBezTo>
                      <a:pt x="3" y="17"/>
                      <a:pt x="3" y="17"/>
                      <a:pt x="3" y="17"/>
                    </a:cubicBezTo>
                    <a:cubicBezTo>
                      <a:pt x="4" y="17"/>
                      <a:pt x="4" y="17"/>
                      <a:pt x="4" y="17"/>
                    </a:cubicBezTo>
                    <a:cubicBezTo>
                      <a:pt x="5" y="17"/>
                      <a:pt x="5" y="17"/>
                      <a:pt x="5" y="17"/>
                    </a:cubicBezTo>
                    <a:cubicBezTo>
                      <a:pt x="4" y="16"/>
                      <a:pt x="4" y="16"/>
                      <a:pt x="4" y="16"/>
                    </a:cubicBezTo>
                    <a:cubicBezTo>
                      <a:pt x="4" y="14"/>
                      <a:pt x="5" y="13"/>
                      <a:pt x="6" y="12"/>
                    </a:cubicBezTo>
                    <a:cubicBezTo>
                      <a:pt x="11" y="13"/>
                      <a:pt x="11" y="13"/>
                      <a:pt x="11" y="13"/>
                    </a:cubicBezTo>
                    <a:cubicBezTo>
                      <a:pt x="15" y="9"/>
                      <a:pt x="15" y="9"/>
                      <a:pt x="15" y="9"/>
                    </a:cubicBezTo>
                    <a:cubicBezTo>
                      <a:pt x="14" y="5"/>
                      <a:pt x="14" y="5"/>
                      <a:pt x="14" y="5"/>
                    </a:cubicBezTo>
                    <a:cubicBezTo>
                      <a:pt x="15" y="4"/>
                      <a:pt x="16" y="3"/>
                      <a:pt x="18" y="3"/>
                    </a:cubicBezTo>
                    <a:cubicBezTo>
                      <a:pt x="21" y="7"/>
                      <a:pt x="21" y="7"/>
                      <a:pt x="21" y="7"/>
                    </a:cubicBezTo>
                    <a:cubicBezTo>
                      <a:pt x="26" y="6"/>
                      <a:pt x="26" y="6"/>
                      <a:pt x="26" y="6"/>
                    </a:cubicBezTo>
                    <a:cubicBezTo>
                      <a:pt x="28" y="2"/>
                      <a:pt x="28" y="2"/>
                      <a:pt x="28" y="2"/>
                    </a:cubicBezTo>
                    <a:cubicBezTo>
                      <a:pt x="29" y="2"/>
                      <a:pt x="30" y="2"/>
                      <a:pt x="31" y="2"/>
                    </a:cubicBezTo>
                    <a:cubicBezTo>
                      <a:pt x="31" y="2"/>
                      <a:pt x="32" y="2"/>
                      <a:pt x="33" y="3"/>
                    </a:cubicBezTo>
                    <a:cubicBezTo>
                      <a:pt x="33" y="7"/>
                      <a:pt x="33" y="7"/>
                      <a:pt x="33" y="7"/>
                    </a:cubicBezTo>
                    <a:cubicBezTo>
                      <a:pt x="38" y="10"/>
                      <a:pt x="38" y="10"/>
                      <a:pt x="38" y="10"/>
                    </a:cubicBezTo>
                    <a:cubicBezTo>
                      <a:pt x="42" y="8"/>
                      <a:pt x="42" y="8"/>
                      <a:pt x="42" y="8"/>
                    </a:cubicBezTo>
                    <a:cubicBezTo>
                      <a:pt x="43" y="9"/>
                      <a:pt x="44" y="10"/>
                      <a:pt x="45" y="11"/>
                    </a:cubicBezTo>
                    <a:cubicBezTo>
                      <a:pt x="42" y="15"/>
                      <a:pt x="42" y="15"/>
                      <a:pt x="42" y="15"/>
                    </a:cubicBezTo>
                    <a:cubicBezTo>
                      <a:pt x="45" y="20"/>
                      <a:pt x="45" y="20"/>
                      <a:pt x="45" y="20"/>
                    </a:cubicBezTo>
                    <a:cubicBezTo>
                      <a:pt x="49" y="21"/>
                      <a:pt x="49" y="21"/>
                      <a:pt x="49" y="21"/>
                    </a:cubicBezTo>
                    <a:cubicBezTo>
                      <a:pt x="50" y="22"/>
                      <a:pt x="50" y="24"/>
                      <a:pt x="50" y="25"/>
                    </a:cubicBezTo>
                    <a:cubicBezTo>
                      <a:pt x="45" y="27"/>
                      <a:pt x="45" y="27"/>
                      <a:pt x="45" y="27"/>
                    </a:cubicBezTo>
                    <a:cubicBezTo>
                      <a:pt x="44" y="32"/>
                      <a:pt x="44" y="32"/>
                      <a:pt x="44" y="32"/>
                    </a:cubicBezTo>
                    <a:cubicBezTo>
                      <a:pt x="48" y="36"/>
                      <a:pt x="48" y="36"/>
                      <a:pt x="48" y="36"/>
                    </a:cubicBezTo>
                    <a:cubicBezTo>
                      <a:pt x="47" y="37"/>
                      <a:pt x="46" y="38"/>
                      <a:pt x="46" y="40"/>
                    </a:cubicBezTo>
                    <a:cubicBezTo>
                      <a:pt x="41" y="38"/>
                      <a:pt x="41" y="38"/>
                      <a:pt x="41" y="38"/>
                    </a:cubicBezTo>
                    <a:cubicBezTo>
                      <a:pt x="37" y="42"/>
                      <a:pt x="37" y="42"/>
                      <a:pt x="37" y="42"/>
                    </a:cubicBezTo>
                    <a:cubicBezTo>
                      <a:pt x="38" y="47"/>
                      <a:pt x="38" y="47"/>
                      <a:pt x="38" y="47"/>
                    </a:cubicBezTo>
                    <a:cubicBezTo>
                      <a:pt x="36" y="47"/>
                      <a:pt x="35" y="48"/>
                      <a:pt x="33" y="49"/>
                    </a:cubicBezTo>
                    <a:cubicBezTo>
                      <a:pt x="33" y="48"/>
                      <a:pt x="33" y="48"/>
                      <a:pt x="33" y="48"/>
                    </a:cubicBezTo>
                    <a:cubicBezTo>
                      <a:pt x="33" y="50"/>
                      <a:pt x="33" y="50"/>
                      <a:pt x="33" y="50"/>
                    </a:cubicBezTo>
                    <a:cubicBezTo>
                      <a:pt x="33" y="50"/>
                      <a:pt x="33" y="50"/>
                      <a:pt x="33" y="50"/>
                    </a:cubicBezTo>
                    <a:cubicBezTo>
                      <a:pt x="35" y="49"/>
                      <a:pt x="37" y="48"/>
                      <a:pt x="39" y="47"/>
                    </a:cubicBezTo>
                    <a:cubicBezTo>
                      <a:pt x="40" y="47"/>
                      <a:pt x="40" y="47"/>
                      <a:pt x="40" y="47"/>
                    </a:cubicBezTo>
                    <a:cubicBezTo>
                      <a:pt x="39" y="46"/>
                      <a:pt x="39" y="46"/>
                      <a:pt x="39" y="46"/>
                    </a:cubicBezTo>
                    <a:cubicBezTo>
                      <a:pt x="38" y="42"/>
                      <a:pt x="38" y="42"/>
                      <a:pt x="38" y="42"/>
                    </a:cubicBezTo>
                    <a:cubicBezTo>
                      <a:pt x="41" y="39"/>
                      <a:pt x="41" y="39"/>
                      <a:pt x="41" y="39"/>
                    </a:cubicBezTo>
                    <a:cubicBezTo>
                      <a:pt x="45" y="41"/>
                      <a:pt x="45" y="41"/>
                      <a:pt x="45" y="41"/>
                    </a:cubicBezTo>
                    <a:cubicBezTo>
                      <a:pt x="45" y="42"/>
                      <a:pt x="45" y="42"/>
                      <a:pt x="45" y="42"/>
                    </a:cubicBezTo>
                    <a:cubicBezTo>
                      <a:pt x="46" y="41"/>
                      <a:pt x="46" y="41"/>
                      <a:pt x="46" y="41"/>
                    </a:cubicBezTo>
                    <a:cubicBezTo>
                      <a:pt x="47" y="39"/>
                      <a:pt x="48" y="37"/>
                      <a:pt x="49" y="36"/>
                    </a:cubicBezTo>
                    <a:cubicBezTo>
                      <a:pt x="50" y="34"/>
                      <a:pt x="50" y="34"/>
                      <a:pt x="50" y="34"/>
                    </a:cubicBezTo>
                    <a:cubicBezTo>
                      <a:pt x="49" y="35"/>
                      <a:pt x="49" y="35"/>
                      <a:pt x="49" y="35"/>
                    </a:cubicBezTo>
                    <a:cubicBezTo>
                      <a:pt x="45" y="32"/>
                      <a:pt x="45" y="32"/>
                      <a:pt x="45" y="32"/>
                    </a:cubicBezTo>
                    <a:cubicBezTo>
                      <a:pt x="46" y="28"/>
                      <a:pt x="46" y="28"/>
                      <a:pt x="46" y="28"/>
                    </a:cubicBezTo>
                    <a:cubicBezTo>
                      <a:pt x="50" y="26"/>
                      <a:pt x="50" y="26"/>
                      <a:pt x="50" y="26"/>
                    </a:cubicBezTo>
                    <a:cubicBezTo>
                      <a:pt x="51" y="27"/>
                      <a:pt x="51" y="27"/>
                      <a:pt x="51" y="27"/>
                    </a:cubicBezTo>
                    <a:cubicBezTo>
                      <a:pt x="51" y="26"/>
                      <a:pt x="51" y="26"/>
                      <a:pt x="51" y="26"/>
                    </a:cubicBezTo>
                    <a:cubicBezTo>
                      <a:pt x="51" y="24"/>
                      <a:pt x="51" y="22"/>
                      <a:pt x="50" y="20"/>
                    </a:cubicBezTo>
                    <a:cubicBezTo>
                      <a:pt x="50" y="19"/>
                      <a:pt x="50" y="19"/>
                      <a:pt x="50" y="19"/>
                    </a:cubicBezTo>
                    <a:cubicBezTo>
                      <a:pt x="50" y="20"/>
                      <a:pt x="50" y="20"/>
                      <a:pt x="50" y="20"/>
                    </a:cubicBezTo>
                    <a:cubicBezTo>
                      <a:pt x="45" y="19"/>
                      <a:pt x="45" y="19"/>
                      <a:pt x="45" y="19"/>
                    </a:cubicBezTo>
                    <a:cubicBezTo>
                      <a:pt x="44" y="15"/>
                      <a:pt x="44" y="15"/>
                      <a:pt x="44" y="15"/>
                    </a:cubicBezTo>
                    <a:cubicBezTo>
                      <a:pt x="46" y="12"/>
                      <a:pt x="46" y="12"/>
                      <a:pt x="46" y="12"/>
                    </a:cubicBezTo>
                    <a:cubicBezTo>
                      <a:pt x="47" y="12"/>
                      <a:pt x="47" y="12"/>
                      <a:pt x="47" y="12"/>
                    </a:cubicBezTo>
                    <a:cubicBezTo>
                      <a:pt x="46" y="11"/>
                      <a:pt x="46" y="11"/>
                      <a:pt x="46" y="11"/>
                    </a:cubicBezTo>
                    <a:cubicBezTo>
                      <a:pt x="45" y="9"/>
                      <a:pt x="44" y="8"/>
                      <a:pt x="42" y="7"/>
                    </a:cubicBezTo>
                    <a:cubicBezTo>
                      <a:pt x="41" y="6"/>
                      <a:pt x="41" y="6"/>
                      <a:pt x="41" y="6"/>
                    </a:cubicBezTo>
                    <a:cubicBezTo>
                      <a:pt x="41" y="7"/>
                      <a:pt x="41" y="7"/>
                      <a:pt x="41" y="7"/>
                    </a:cubicBezTo>
                    <a:cubicBezTo>
                      <a:pt x="38" y="9"/>
                      <a:pt x="38" y="9"/>
                      <a:pt x="38" y="9"/>
                    </a:cubicBezTo>
                    <a:cubicBezTo>
                      <a:pt x="34" y="7"/>
                      <a:pt x="34" y="7"/>
                      <a:pt x="34" y="7"/>
                    </a:cubicBezTo>
                    <a:cubicBezTo>
                      <a:pt x="34" y="2"/>
                      <a:pt x="34" y="2"/>
                      <a:pt x="34" y="2"/>
                    </a:cubicBezTo>
                    <a:cubicBezTo>
                      <a:pt x="35" y="2"/>
                      <a:pt x="35" y="2"/>
                      <a:pt x="35" y="2"/>
                    </a:cubicBezTo>
                    <a:cubicBezTo>
                      <a:pt x="34" y="2"/>
                      <a:pt x="34" y="2"/>
                      <a:pt x="34" y="2"/>
                    </a:cubicBezTo>
                    <a:cubicBezTo>
                      <a:pt x="33" y="1"/>
                      <a:pt x="32" y="1"/>
                      <a:pt x="31" y="1"/>
                    </a:cubicBezTo>
                    <a:cubicBezTo>
                      <a:pt x="30" y="1"/>
                      <a:pt x="29" y="0"/>
                      <a:pt x="28" y="0"/>
                    </a:cubicBezTo>
                    <a:cubicBezTo>
                      <a:pt x="27" y="0"/>
                      <a:pt x="27" y="0"/>
                      <a:pt x="2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1" name="Freeform 6"/>
              <p:cNvSpPr>
                <a:spLocks noEditPoints="1"/>
              </p:cNvSpPr>
              <p:nvPr/>
            </p:nvSpPr>
            <p:spPr bwMode="auto">
              <a:xfrm>
                <a:off x="1663" y="543"/>
                <a:ext cx="134" cy="126"/>
              </a:xfrm>
              <a:custGeom>
                <a:avLst/>
                <a:gdLst>
                  <a:gd name="T0" fmla="*/ 8706 w 33"/>
                  <a:gd name="T1" fmla="*/ 45596 h 31"/>
                  <a:gd name="T2" fmla="*/ 4353 w 33"/>
                  <a:gd name="T3" fmla="*/ 45596 h 31"/>
                  <a:gd name="T4" fmla="*/ 0 w 33"/>
                  <a:gd name="T5" fmla="*/ 63321 h 31"/>
                  <a:gd name="T6" fmla="*/ 13323 w 33"/>
                  <a:gd name="T7" fmla="*/ 113278 h 31"/>
                  <a:gd name="T8" fmla="*/ 71775 w 33"/>
                  <a:gd name="T9" fmla="*/ 139730 h 31"/>
                  <a:gd name="T10" fmla="*/ 89451 w 33"/>
                  <a:gd name="T11" fmla="*/ 139730 h 31"/>
                  <a:gd name="T12" fmla="*/ 89451 w 33"/>
                  <a:gd name="T13" fmla="*/ 135369 h 31"/>
                  <a:gd name="T14" fmla="*/ 71775 w 33"/>
                  <a:gd name="T15" fmla="*/ 135369 h 31"/>
                  <a:gd name="T16" fmla="*/ 17676 w 33"/>
                  <a:gd name="T17" fmla="*/ 113278 h 31"/>
                  <a:gd name="T18" fmla="*/ 4353 w 33"/>
                  <a:gd name="T19" fmla="*/ 63321 h 31"/>
                  <a:gd name="T20" fmla="*/ 8706 w 33"/>
                  <a:gd name="T21" fmla="*/ 45596 h 31"/>
                  <a:gd name="T22" fmla="*/ 71775 w 33"/>
                  <a:gd name="T23" fmla="*/ 0 h 31"/>
                  <a:gd name="T24" fmla="*/ 26382 w 33"/>
                  <a:gd name="T25" fmla="*/ 13364 h 31"/>
                  <a:gd name="T26" fmla="*/ 8706 w 33"/>
                  <a:gd name="T27" fmla="*/ 31089 h 31"/>
                  <a:gd name="T28" fmla="*/ 17676 w 33"/>
                  <a:gd name="T29" fmla="*/ 31089 h 31"/>
                  <a:gd name="T30" fmla="*/ 30999 w 33"/>
                  <a:gd name="T31" fmla="*/ 17725 h 31"/>
                  <a:gd name="T32" fmla="*/ 71775 w 33"/>
                  <a:gd name="T33" fmla="*/ 4361 h 31"/>
                  <a:gd name="T34" fmla="*/ 121522 w 33"/>
                  <a:gd name="T35" fmla="*/ 31089 h 31"/>
                  <a:gd name="T36" fmla="*/ 112552 w 33"/>
                  <a:gd name="T37" fmla="*/ 122001 h 31"/>
                  <a:gd name="T38" fmla="*/ 102774 w 33"/>
                  <a:gd name="T39" fmla="*/ 126362 h 31"/>
                  <a:gd name="T40" fmla="*/ 102774 w 33"/>
                  <a:gd name="T41" fmla="*/ 135369 h 31"/>
                  <a:gd name="T42" fmla="*/ 116905 w 33"/>
                  <a:gd name="T43" fmla="*/ 126362 h 31"/>
                  <a:gd name="T44" fmla="*/ 125875 w 33"/>
                  <a:gd name="T45" fmla="*/ 26728 h 31"/>
                  <a:gd name="T46" fmla="*/ 71775 w 33"/>
                  <a:gd name="T47" fmla="*/ 0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
                  <a:gd name="T73" fmla="*/ 0 h 31"/>
                  <a:gd name="T74" fmla="*/ 33 w 33"/>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 h="31">
                    <a:moveTo>
                      <a:pt x="2" y="10"/>
                    </a:moveTo>
                    <a:cubicBezTo>
                      <a:pt x="1" y="10"/>
                      <a:pt x="1" y="10"/>
                      <a:pt x="1" y="10"/>
                    </a:cubicBezTo>
                    <a:cubicBezTo>
                      <a:pt x="1" y="11"/>
                      <a:pt x="0" y="13"/>
                      <a:pt x="0" y="14"/>
                    </a:cubicBezTo>
                    <a:cubicBezTo>
                      <a:pt x="0" y="18"/>
                      <a:pt x="1" y="22"/>
                      <a:pt x="3" y="25"/>
                    </a:cubicBezTo>
                    <a:cubicBezTo>
                      <a:pt x="6" y="29"/>
                      <a:pt x="11" y="31"/>
                      <a:pt x="16" y="31"/>
                    </a:cubicBezTo>
                    <a:cubicBezTo>
                      <a:pt x="17" y="31"/>
                      <a:pt x="19" y="31"/>
                      <a:pt x="20" y="31"/>
                    </a:cubicBezTo>
                    <a:cubicBezTo>
                      <a:pt x="20" y="30"/>
                      <a:pt x="20" y="30"/>
                      <a:pt x="20" y="30"/>
                    </a:cubicBezTo>
                    <a:cubicBezTo>
                      <a:pt x="19" y="30"/>
                      <a:pt x="17" y="30"/>
                      <a:pt x="16" y="30"/>
                    </a:cubicBezTo>
                    <a:cubicBezTo>
                      <a:pt x="11" y="30"/>
                      <a:pt x="7" y="28"/>
                      <a:pt x="4" y="25"/>
                    </a:cubicBezTo>
                    <a:cubicBezTo>
                      <a:pt x="2" y="22"/>
                      <a:pt x="1" y="18"/>
                      <a:pt x="1" y="14"/>
                    </a:cubicBezTo>
                    <a:cubicBezTo>
                      <a:pt x="1" y="13"/>
                      <a:pt x="2" y="11"/>
                      <a:pt x="2" y="10"/>
                    </a:cubicBezTo>
                    <a:moveTo>
                      <a:pt x="16" y="0"/>
                    </a:moveTo>
                    <a:cubicBezTo>
                      <a:pt x="12" y="0"/>
                      <a:pt x="9" y="1"/>
                      <a:pt x="6" y="3"/>
                    </a:cubicBezTo>
                    <a:cubicBezTo>
                      <a:pt x="4" y="5"/>
                      <a:pt x="3" y="6"/>
                      <a:pt x="2" y="7"/>
                    </a:cubicBezTo>
                    <a:cubicBezTo>
                      <a:pt x="4" y="7"/>
                      <a:pt x="4" y="7"/>
                      <a:pt x="4" y="7"/>
                    </a:cubicBezTo>
                    <a:cubicBezTo>
                      <a:pt x="4" y="6"/>
                      <a:pt x="5" y="5"/>
                      <a:pt x="7" y="4"/>
                    </a:cubicBezTo>
                    <a:cubicBezTo>
                      <a:pt x="9" y="2"/>
                      <a:pt x="12" y="1"/>
                      <a:pt x="16" y="1"/>
                    </a:cubicBezTo>
                    <a:cubicBezTo>
                      <a:pt x="20" y="1"/>
                      <a:pt x="24" y="3"/>
                      <a:pt x="27" y="7"/>
                    </a:cubicBezTo>
                    <a:cubicBezTo>
                      <a:pt x="32" y="13"/>
                      <a:pt x="31" y="22"/>
                      <a:pt x="25" y="27"/>
                    </a:cubicBezTo>
                    <a:cubicBezTo>
                      <a:pt x="24" y="28"/>
                      <a:pt x="24" y="28"/>
                      <a:pt x="23" y="28"/>
                    </a:cubicBezTo>
                    <a:cubicBezTo>
                      <a:pt x="23" y="30"/>
                      <a:pt x="23" y="30"/>
                      <a:pt x="23" y="30"/>
                    </a:cubicBezTo>
                    <a:cubicBezTo>
                      <a:pt x="24" y="29"/>
                      <a:pt x="25" y="29"/>
                      <a:pt x="26" y="28"/>
                    </a:cubicBezTo>
                    <a:cubicBezTo>
                      <a:pt x="32" y="23"/>
                      <a:pt x="33" y="13"/>
                      <a:pt x="28" y="6"/>
                    </a:cubicBezTo>
                    <a:cubicBezTo>
                      <a:pt x="25" y="2"/>
                      <a:pt x="21"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2" name="Freeform 7"/>
              <p:cNvSpPr>
                <a:spLocks noEditPoints="1"/>
              </p:cNvSpPr>
              <p:nvPr/>
            </p:nvSpPr>
            <p:spPr bwMode="auto">
              <a:xfrm>
                <a:off x="1671" y="551"/>
                <a:ext cx="118" cy="109"/>
              </a:xfrm>
              <a:custGeom>
                <a:avLst/>
                <a:gdLst>
                  <a:gd name="T0" fmla="*/ 63594 w 29"/>
                  <a:gd name="T1" fmla="*/ 74088 h 27"/>
                  <a:gd name="T2" fmla="*/ 50183 w 29"/>
                  <a:gd name="T3" fmla="*/ 69607 h 27"/>
                  <a:gd name="T4" fmla="*/ 45812 w 29"/>
                  <a:gd name="T5" fmla="*/ 55788 h 27"/>
                  <a:gd name="T6" fmla="*/ 54569 w 29"/>
                  <a:gd name="T7" fmla="*/ 47314 h 27"/>
                  <a:gd name="T8" fmla="*/ 63594 w 29"/>
                  <a:gd name="T9" fmla="*/ 42764 h 27"/>
                  <a:gd name="T10" fmla="*/ 72350 w 29"/>
                  <a:gd name="T11" fmla="*/ 51517 h 27"/>
                  <a:gd name="T12" fmla="*/ 72350 w 29"/>
                  <a:gd name="T13" fmla="*/ 69607 h 27"/>
                  <a:gd name="T14" fmla="*/ 63594 w 29"/>
                  <a:gd name="T15" fmla="*/ 74088 h 27"/>
                  <a:gd name="T16" fmla="*/ 63594 w 29"/>
                  <a:gd name="T17" fmla="*/ 38493 h 27"/>
                  <a:gd name="T18" fmla="*/ 50183 w 29"/>
                  <a:gd name="T19" fmla="*/ 42764 h 27"/>
                  <a:gd name="T20" fmla="*/ 41357 w 29"/>
                  <a:gd name="T21" fmla="*/ 55788 h 27"/>
                  <a:gd name="T22" fmla="*/ 45812 w 29"/>
                  <a:gd name="T23" fmla="*/ 69607 h 27"/>
                  <a:gd name="T24" fmla="*/ 63594 w 29"/>
                  <a:gd name="T25" fmla="*/ 78359 h 27"/>
                  <a:gd name="T26" fmla="*/ 77005 w 29"/>
                  <a:gd name="T27" fmla="*/ 74088 h 27"/>
                  <a:gd name="T28" fmla="*/ 81375 w 29"/>
                  <a:gd name="T29" fmla="*/ 61117 h 27"/>
                  <a:gd name="T30" fmla="*/ 81375 w 29"/>
                  <a:gd name="T31" fmla="*/ 55788 h 27"/>
                  <a:gd name="T32" fmla="*/ 77005 w 29"/>
                  <a:gd name="T33" fmla="*/ 47314 h 27"/>
                  <a:gd name="T34" fmla="*/ 63594 w 29"/>
                  <a:gd name="T35" fmla="*/ 38493 h 27"/>
                  <a:gd name="T36" fmla="*/ 13411 w 29"/>
                  <a:gd name="T37" fmla="*/ 34274 h 27"/>
                  <a:gd name="T38" fmla="*/ 9025 w 29"/>
                  <a:gd name="T39" fmla="*/ 34274 h 27"/>
                  <a:gd name="T40" fmla="*/ 4370 w 29"/>
                  <a:gd name="T41" fmla="*/ 51517 h 27"/>
                  <a:gd name="T42" fmla="*/ 13411 w 29"/>
                  <a:gd name="T43" fmla="*/ 95343 h 27"/>
                  <a:gd name="T44" fmla="*/ 63594 w 29"/>
                  <a:gd name="T45" fmla="*/ 116856 h 27"/>
                  <a:gd name="T46" fmla="*/ 81375 w 29"/>
                  <a:gd name="T47" fmla="*/ 112633 h 27"/>
                  <a:gd name="T48" fmla="*/ 81375 w 29"/>
                  <a:gd name="T49" fmla="*/ 108362 h 27"/>
                  <a:gd name="T50" fmla="*/ 63594 w 29"/>
                  <a:gd name="T51" fmla="*/ 112633 h 27"/>
                  <a:gd name="T52" fmla="*/ 17781 w 29"/>
                  <a:gd name="T53" fmla="*/ 91120 h 27"/>
                  <a:gd name="T54" fmla="*/ 9025 w 29"/>
                  <a:gd name="T55" fmla="*/ 51517 h 27"/>
                  <a:gd name="T56" fmla="*/ 13411 w 29"/>
                  <a:gd name="T57" fmla="*/ 34274 h 27"/>
                  <a:gd name="T58" fmla="*/ 63594 w 29"/>
                  <a:gd name="T59" fmla="*/ 0 h 27"/>
                  <a:gd name="T60" fmla="*/ 22237 w 29"/>
                  <a:gd name="T61" fmla="*/ 12761 h 27"/>
                  <a:gd name="T62" fmla="*/ 13411 w 29"/>
                  <a:gd name="T63" fmla="*/ 21513 h 27"/>
                  <a:gd name="T64" fmla="*/ 22237 w 29"/>
                  <a:gd name="T65" fmla="*/ 21513 h 27"/>
                  <a:gd name="T66" fmla="*/ 26888 w 29"/>
                  <a:gd name="T67" fmla="*/ 17242 h 27"/>
                  <a:gd name="T68" fmla="*/ 63594 w 29"/>
                  <a:gd name="T69" fmla="*/ 8490 h 27"/>
                  <a:gd name="T70" fmla="*/ 104686 w 29"/>
                  <a:gd name="T71" fmla="*/ 25801 h 27"/>
                  <a:gd name="T72" fmla="*/ 94852 w 29"/>
                  <a:gd name="T73" fmla="*/ 99610 h 27"/>
                  <a:gd name="T74" fmla="*/ 94852 w 29"/>
                  <a:gd name="T75" fmla="*/ 99610 h 27"/>
                  <a:gd name="T76" fmla="*/ 94852 w 29"/>
                  <a:gd name="T77" fmla="*/ 108362 h 27"/>
                  <a:gd name="T78" fmla="*/ 100316 w 29"/>
                  <a:gd name="T79" fmla="*/ 104160 h 27"/>
                  <a:gd name="T80" fmla="*/ 109406 w 29"/>
                  <a:gd name="T81" fmla="*/ 21513 h 27"/>
                  <a:gd name="T82" fmla="*/ 63594 w 29"/>
                  <a:gd name="T83" fmla="*/ 0 h 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27"/>
                  <a:gd name="T128" fmla="*/ 29 w 29"/>
                  <a:gd name="T129" fmla="*/ 27 h 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27">
                    <a:moveTo>
                      <a:pt x="14" y="17"/>
                    </a:moveTo>
                    <a:cubicBezTo>
                      <a:pt x="13" y="17"/>
                      <a:pt x="12" y="17"/>
                      <a:pt x="11" y="16"/>
                    </a:cubicBezTo>
                    <a:cubicBezTo>
                      <a:pt x="10" y="15"/>
                      <a:pt x="10" y="14"/>
                      <a:pt x="10" y="13"/>
                    </a:cubicBezTo>
                    <a:cubicBezTo>
                      <a:pt x="10" y="12"/>
                      <a:pt x="11" y="12"/>
                      <a:pt x="12" y="11"/>
                    </a:cubicBezTo>
                    <a:cubicBezTo>
                      <a:pt x="12" y="11"/>
                      <a:pt x="13" y="10"/>
                      <a:pt x="14" y="10"/>
                    </a:cubicBezTo>
                    <a:cubicBezTo>
                      <a:pt x="15" y="10"/>
                      <a:pt x="16" y="11"/>
                      <a:pt x="16" y="12"/>
                    </a:cubicBezTo>
                    <a:cubicBezTo>
                      <a:pt x="18" y="13"/>
                      <a:pt x="17" y="15"/>
                      <a:pt x="16" y="16"/>
                    </a:cubicBezTo>
                    <a:cubicBezTo>
                      <a:pt x="15" y="17"/>
                      <a:pt x="14" y="17"/>
                      <a:pt x="14" y="17"/>
                    </a:cubicBezTo>
                    <a:moveTo>
                      <a:pt x="14" y="9"/>
                    </a:moveTo>
                    <a:cubicBezTo>
                      <a:pt x="13" y="9"/>
                      <a:pt x="12" y="9"/>
                      <a:pt x="11" y="10"/>
                    </a:cubicBezTo>
                    <a:cubicBezTo>
                      <a:pt x="10" y="11"/>
                      <a:pt x="9" y="12"/>
                      <a:pt x="9" y="13"/>
                    </a:cubicBezTo>
                    <a:cubicBezTo>
                      <a:pt x="9" y="14"/>
                      <a:pt x="9" y="16"/>
                      <a:pt x="10" y="16"/>
                    </a:cubicBezTo>
                    <a:cubicBezTo>
                      <a:pt x="11" y="18"/>
                      <a:pt x="12" y="18"/>
                      <a:pt x="14" y="18"/>
                    </a:cubicBezTo>
                    <a:cubicBezTo>
                      <a:pt x="15" y="18"/>
                      <a:pt x="16" y="18"/>
                      <a:pt x="17" y="17"/>
                    </a:cubicBezTo>
                    <a:cubicBezTo>
                      <a:pt x="17" y="16"/>
                      <a:pt x="18" y="15"/>
                      <a:pt x="18" y="14"/>
                    </a:cubicBezTo>
                    <a:cubicBezTo>
                      <a:pt x="18" y="13"/>
                      <a:pt x="18" y="13"/>
                      <a:pt x="18" y="13"/>
                    </a:cubicBezTo>
                    <a:cubicBezTo>
                      <a:pt x="18" y="12"/>
                      <a:pt x="18" y="11"/>
                      <a:pt x="17" y="11"/>
                    </a:cubicBezTo>
                    <a:cubicBezTo>
                      <a:pt x="16" y="10"/>
                      <a:pt x="15" y="9"/>
                      <a:pt x="14" y="9"/>
                    </a:cubicBezTo>
                    <a:moveTo>
                      <a:pt x="3" y="8"/>
                    </a:moveTo>
                    <a:cubicBezTo>
                      <a:pt x="2" y="8"/>
                      <a:pt x="2" y="8"/>
                      <a:pt x="2" y="8"/>
                    </a:cubicBezTo>
                    <a:cubicBezTo>
                      <a:pt x="1" y="9"/>
                      <a:pt x="1" y="11"/>
                      <a:pt x="1" y="12"/>
                    </a:cubicBezTo>
                    <a:cubicBezTo>
                      <a:pt x="0" y="16"/>
                      <a:pt x="1" y="19"/>
                      <a:pt x="3" y="22"/>
                    </a:cubicBezTo>
                    <a:cubicBezTo>
                      <a:pt x="6" y="25"/>
                      <a:pt x="10" y="27"/>
                      <a:pt x="14" y="27"/>
                    </a:cubicBezTo>
                    <a:cubicBezTo>
                      <a:pt x="15" y="27"/>
                      <a:pt x="17" y="27"/>
                      <a:pt x="18" y="26"/>
                    </a:cubicBezTo>
                    <a:cubicBezTo>
                      <a:pt x="18" y="25"/>
                      <a:pt x="18" y="25"/>
                      <a:pt x="18" y="25"/>
                    </a:cubicBezTo>
                    <a:cubicBezTo>
                      <a:pt x="17" y="26"/>
                      <a:pt x="15" y="26"/>
                      <a:pt x="14" y="26"/>
                    </a:cubicBezTo>
                    <a:cubicBezTo>
                      <a:pt x="10" y="26"/>
                      <a:pt x="7" y="24"/>
                      <a:pt x="4" y="21"/>
                    </a:cubicBezTo>
                    <a:cubicBezTo>
                      <a:pt x="2" y="19"/>
                      <a:pt x="1" y="16"/>
                      <a:pt x="2" y="12"/>
                    </a:cubicBezTo>
                    <a:cubicBezTo>
                      <a:pt x="2" y="11"/>
                      <a:pt x="2" y="9"/>
                      <a:pt x="3" y="8"/>
                    </a:cubicBezTo>
                    <a:moveTo>
                      <a:pt x="14" y="0"/>
                    </a:moveTo>
                    <a:cubicBezTo>
                      <a:pt x="11" y="0"/>
                      <a:pt x="8" y="1"/>
                      <a:pt x="5" y="3"/>
                    </a:cubicBezTo>
                    <a:cubicBezTo>
                      <a:pt x="5" y="4"/>
                      <a:pt x="4" y="5"/>
                      <a:pt x="3" y="5"/>
                    </a:cubicBezTo>
                    <a:cubicBezTo>
                      <a:pt x="5" y="5"/>
                      <a:pt x="5" y="5"/>
                      <a:pt x="5" y="5"/>
                    </a:cubicBezTo>
                    <a:cubicBezTo>
                      <a:pt x="5" y="5"/>
                      <a:pt x="6" y="5"/>
                      <a:pt x="6" y="4"/>
                    </a:cubicBezTo>
                    <a:cubicBezTo>
                      <a:pt x="8" y="2"/>
                      <a:pt x="11" y="2"/>
                      <a:pt x="14" y="2"/>
                    </a:cubicBezTo>
                    <a:cubicBezTo>
                      <a:pt x="17" y="2"/>
                      <a:pt x="21" y="3"/>
                      <a:pt x="23" y="6"/>
                    </a:cubicBezTo>
                    <a:cubicBezTo>
                      <a:pt x="27" y="11"/>
                      <a:pt x="27" y="19"/>
                      <a:pt x="21" y="23"/>
                    </a:cubicBezTo>
                    <a:cubicBezTo>
                      <a:pt x="21" y="23"/>
                      <a:pt x="21" y="23"/>
                      <a:pt x="21" y="23"/>
                    </a:cubicBezTo>
                    <a:cubicBezTo>
                      <a:pt x="21" y="25"/>
                      <a:pt x="21" y="25"/>
                      <a:pt x="21" y="25"/>
                    </a:cubicBezTo>
                    <a:cubicBezTo>
                      <a:pt x="21" y="25"/>
                      <a:pt x="22" y="24"/>
                      <a:pt x="22" y="24"/>
                    </a:cubicBezTo>
                    <a:cubicBezTo>
                      <a:pt x="28" y="19"/>
                      <a:pt x="29" y="11"/>
                      <a:pt x="24" y="5"/>
                    </a:cubicBezTo>
                    <a:cubicBezTo>
                      <a:pt x="22" y="2"/>
                      <a:pt x="18"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3" name="Freeform 8"/>
              <p:cNvSpPr>
                <a:spLocks noEditPoints="1"/>
              </p:cNvSpPr>
              <p:nvPr/>
            </p:nvSpPr>
            <p:spPr bwMode="auto">
              <a:xfrm>
                <a:off x="1789" y="215"/>
                <a:ext cx="307" cy="356"/>
              </a:xfrm>
              <a:custGeom>
                <a:avLst/>
                <a:gdLst>
                  <a:gd name="T0" fmla="*/ 43109 w 76"/>
                  <a:gd name="T1" fmla="*/ 126720 h 88"/>
                  <a:gd name="T2" fmla="*/ 43109 w 76"/>
                  <a:gd name="T3" fmla="*/ 139827 h 88"/>
                  <a:gd name="T4" fmla="*/ 4290 w 76"/>
                  <a:gd name="T5" fmla="*/ 180023 h 88"/>
                  <a:gd name="T6" fmla="*/ 0 w 76"/>
                  <a:gd name="T7" fmla="*/ 184262 h 88"/>
                  <a:gd name="T8" fmla="*/ 4290 w 76"/>
                  <a:gd name="T9" fmla="*/ 236222 h 88"/>
                  <a:gd name="T10" fmla="*/ 38621 w 76"/>
                  <a:gd name="T11" fmla="*/ 236222 h 88"/>
                  <a:gd name="T12" fmla="*/ 34348 w 76"/>
                  <a:gd name="T13" fmla="*/ 293567 h 88"/>
                  <a:gd name="T14" fmla="*/ 30058 w 76"/>
                  <a:gd name="T15" fmla="*/ 298134 h 88"/>
                  <a:gd name="T16" fmla="*/ 65512 w 76"/>
                  <a:gd name="T17" fmla="*/ 337986 h 88"/>
                  <a:gd name="T18" fmla="*/ 95832 w 76"/>
                  <a:gd name="T19" fmla="*/ 315270 h 88"/>
                  <a:gd name="T20" fmla="*/ 121419 w 76"/>
                  <a:gd name="T21" fmla="*/ 368310 h 88"/>
                  <a:gd name="T22" fmla="*/ 121419 w 76"/>
                  <a:gd name="T23" fmla="*/ 372809 h 88"/>
                  <a:gd name="T24" fmla="*/ 165639 w 76"/>
                  <a:gd name="T25" fmla="*/ 385657 h 88"/>
                  <a:gd name="T26" fmla="*/ 169864 w 76"/>
                  <a:gd name="T27" fmla="*/ 381418 h 88"/>
                  <a:gd name="T28" fmla="*/ 217251 w 76"/>
                  <a:gd name="T29" fmla="*/ 351158 h 88"/>
                  <a:gd name="T30" fmla="*/ 234576 w 76"/>
                  <a:gd name="T31" fmla="*/ 381418 h 88"/>
                  <a:gd name="T32" fmla="*/ 282763 w 76"/>
                  <a:gd name="T33" fmla="*/ 364006 h 88"/>
                  <a:gd name="T34" fmla="*/ 287316 w 76"/>
                  <a:gd name="T35" fmla="*/ 355397 h 88"/>
                  <a:gd name="T36" fmla="*/ 304318 w 76"/>
                  <a:gd name="T37" fmla="*/ 302373 h 88"/>
                  <a:gd name="T38" fmla="*/ 330166 w 76"/>
                  <a:gd name="T39" fmla="*/ 302373 h 88"/>
                  <a:gd name="T40" fmla="*/ 268928 w 76"/>
                  <a:gd name="T41" fmla="*/ 319506 h 88"/>
                  <a:gd name="T42" fmla="*/ 243096 w 76"/>
                  <a:gd name="T43" fmla="*/ 372809 h 88"/>
                  <a:gd name="T44" fmla="*/ 182919 w 76"/>
                  <a:gd name="T45" fmla="*/ 342290 h 88"/>
                  <a:gd name="T46" fmla="*/ 147247 w 76"/>
                  <a:gd name="T47" fmla="*/ 372809 h 88"/>
                  <a:gd name="T48" fmla="*/ 130180 w 76"/>
                  <a:gd name="T49" fmla="*/ 328378 h 88"/>
                  <a:gd name="T50" fmla="*/ 61238 w 76"/>
                  <a:gd name="T51" fmla="*/ 324089 h 88"/>
                  <a:gd name="T52" fmla="*/ 61238 w 76"/>
                  <a:gd name="T53" fmla="*/ 267546 h 88"/>
                  <a:gd name="T54" fmla="*/ 8503 w 76"/>
                  <a:gd name="T55" fmla="*/ 223115 h 88"/>
                  <a:gd name="T56" fmla="*/ 43109 w 76"/>
                  <a:gd name="T57" fmla="*/ 180023 h 88"/>
                  <a:gd name="T58" fmla="*/ 43109 w 76"/>
                  <a:gd name="T59" fmla="*/ 126720 h 88"/>
                  <a:gd name="T60" fmla="*/ 321663 w 76"/>
                  <a:gd name="T61" fmla="*/ 118111 h 88"/>
                  <a:gd name="T62" fmla="*/ 330166 w 76"/>
                  <a:gd name="T63" fmla="*/ 105004 h 88"/>
                  <a:gd name="T64" fmla="*/ 187193 w 76"/>
                  <a:gd name="T65" fmla="*/ 302373 h 88"/>
                  <a:gd name="T66" fmla="*/ 87071 w 76"/>
                  <a:gd name="T67" fmla="*/ 166847 h 88"/>
                  <a:gd name="T68" fmla="*/ 195692 w 76"/>
                  <a:gd name="T69" fmla="*/ 83547 h 88"/>
                  <a:gd name="T70" fmla="*/ 282763 w 76"/>
                  <a:gd name="T71" fmla="*/ 135523 h 88"/>
                  <a:gd name="T72" fmla="*/ 191419 w 76"/>
                  <a:gd name="T73" fmla="*/ 302373 h 88"/>
                  <a:gd name="T74" fmla="*/ 125955 w 76"/>
                  <a:gd name="T75" fmla="*/ 100699 h 88"/>
                  <a:gd name="T76" fmla="*/ 104332 w 76"/>
                  <a:gd name="T77" fmla="*/ 259002 h 88"/>
                  <a:gd name="T78" fmla="*/ 191419 w 76"/>
                  <a:gd name="T79" fmla="*/ 306678 h 88"/>
                  <a:gd name="T80" fmla="*/ 282763 w 76"/>
                  <a:gd name="T81" fmla="*/ 126720 h 88"/>
                  <a:gd name="T82" fmla="*/ 191419 w 76"/>
                  <a:gd name="T83" fmla="*/ 83547 h 88"/>
                  <a:gd name="T84" fmla="*/ 147247 w 76"/>
                  <a:gd name="T85" fmla="*/ 4304 h 88"/>
                  <a:gd name="T86" fmla="*/ 151799 w 76"/>
                  <a:gd name="T87" fmla="*/ 4304 h 88"/>
                  <a:gd name="T88" fmla="*/ 213038 w 76"/>
                  <a:gd name="T89" fmla="*/ 4304 h 88"/>
                  <a:gd name="T90" fmla="*/ 165639 w 76"/>
                  <a:gd name="T91" fmla="*/ 39132 h 88"/>
                  <a:gd name="T92" fmla="*/ 151799 w 76"/>
                  <a:gd name="T93" fmla="*/ 30260 h 88"/>
                  <a:gd name="T94" fmla="*/ 160302 w 76"/>
                  <a:gd name="T95" fmla="*/ 48719 h 88"/>
                  <a:gd name="T96" fmla="*/ 217251 w 76"/>
                  <a:gd name="T97" fmla="*/ 8544 h 88"/>
                  <a:gd name="T98" fmla="*/ 251599 w 76"/>
                  <a:gd name="T99" fmla="*/ 17412 h 88"/>
                  <a:gd name="T100" fmla="*/ 287316 w 76"/>
                  <a:gd name="T101" fmla="*/ 78979 h 88"/>
                  <a:gd name="T102" fmla="*/ 330166 w 76"/>
                  <a:gd name="T103" fmla="*/ 70439 h 88"/>
                  <a:gd name="T104" fmla="*/ 325872 w 76"/>
                  <a:gd name="T105" fmla="*/ 53024 h 88"/>
                  <a:gd name="T106" fmla="*/ 317373 w 76"/>
                  <a:gd name="T107" fmla="*/ 53024 h 88"/>
                  <a:gd name="T108" fmla="*/ 260425 w 76"/>
                  <a:gd name="T109" fmla="*/ 53024 h 88"/>
                  <a:gd name="T110" fmla="*/ 268928 w 76"/>
                  <a:gd name="T111" fmla="*/ 13107 h 88"/>
                  <a:gd name="T112" fmla="*/ 238806 w 76"/>
                  <a:gd name="T113" fmla="*/ 4304 h 88"/>
                  <a:gd name="T114" fmla="*/ 208748 w 76"/>
                  <a:gd name="T115" fmla="*/ 0 h 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
                  <a:gd name="T175" fmla="*/ 0 h 88"/>
                  <a:gd name="T176" fmla="*/ 76 w 76"/>
                  <a:gd name="T177" fmla="*/ 88 h 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 h="88">
                    <a:moveTo>
                      <a:pt x="10" y="29"/>
                    </a:moveTo>
                    <a:cubicBezTo>
                      <a:pt x="10" y="29"/>
                      <a:pt x="10" y="29"/>
                      <a:pt x="10" y="29"/>
                    </a:cubicBezTo>
                    <a:cubicBezTo>
                      <a:pt x="7" y="29"/>
                      <a:pt x="7" y="29"/>
                      <a:pt x="7" y="29"/>
                    </a:cubicBezTo>
                    <a:cubicBezTo>
                      <a:pt x="10" y="32"/>
                      <a:pt x="10" y="32"/>
                      <a:pt x="10" y="32"/>
                    </a:cubicBezTo>
                    <a:cubicBezTo>
                      <a:pt x="8" y="39"/>
                      <a:pt x="8" y="39"/>
                      <a:pt x="8" y="39"/>
                    </a:cubicBezTo>
                    <a:cubicBezTo>
                      <a:pt x="1" y="41"/>
                      <a:pt x="1" y="41"/>
                      <a:pt x="1" y="41"/>
                    </a:cubicBezTo>
                    <a:cubicBezTo>
                      <a:pt x="0" y="40"/>
                      <a:pt x="0" y="40"/>
                      <a:pt x="0" y="40"/>
                    </a:cubicBezTo>
                    <a:cubicBezTo>
                      <a:pt x="0" y="42"/>
                      <a:pt x="0" y="42"/>
                      <a:pt x="0" y="42"/>
                    </a:cubicBezTo>
                    <a:cubicBezTo>
                      <a:pt x="0" y="45"/>
                      <a:pt x="0" y="49"/>
                      <a:pt x="1" y="52"/>
                    </a:cubicBezTo>
                    <a:cubicBezTo>
                      <a:pt x="1" y="54"/>
                      <a:pt x="1" y="54"/>
                      <a:pt x="1" y="54"/>
                    </a:cubicBezTo>
                    <a:cubicBezTo>
                      <a:pt x="2" y="53"/>
                      <a:pt x="2" y="53"/>
                      <a:pt x="2" y="53"/>
                    </a:cubicBezTo>
                    <a:cubicBezTo>
                      <a:pt x="9" y="54"/>
                      <a:pt x="9" y="54"/>
                      <a:pt x="9" y="54"/>
                    </a:cubicBezTo>
                    <a:cubicBezTo>
                      <a:pt x="12" y="61"/>
                      <a:pt x="12" y="61"/>
                      <a:pt x="12" y="61"/>
                    </a:cubicBezTo>
                    <a:cubicBezTo>
                      <a:pt x="8" y="67"/>
                      <a:pt x="8" y="67"/>
                      <a:pt x="8" y="67"/>
                    </a:cubicBezTo>
                    <a:cubicBezTo>
                      <a:pt x="6" y="67"/>
                      <a:pt x="6" y="67"/>
                      <a:pt x="6" y="67"/>
                    </a:cubicBezTo>
                    <a:cubicBezTo>
                      <a:pt x="7" y="68"/>
                      <a:pt x="7" y="68"/>
                      <a:pt x="7" y="68"/>
                    </a:cubicBezTo>
                    <a:cubicBezTo>
                      <a:pt x="9" y="71"/>
                      <a:pt x="11" y="74"/>
                      <a:pt x="14" y="76"/>
                    </a:cubicBezTo>
                    <a:cubicBezTo>
                      <a:pt x="15" y="77"/>
                      <a:pt x="15" y="77"/>
                      <a:pt x="15" y="77"/>
                    </a:cubicBezTo>
                    <a:cubicBezTo>
                      <a:pt x="15" y="76"/>
                      <a:pt x="15" y="76"/>
                      <a:pt x="15" y="76"/>
                    </a:cubicBezTo>
                    <a:cubicBezTo>
                      <a:pt x="22" y="72"/>
                      <a:pt x="22" y="72"/>
                      <a:pt x="22" y="72"/>
                    </a:cubicBezTo>
                    <a:cubicBezTo>
                      <a:pt x="28" y="76"/>
                      <a:pt x="28" y="76"/>
                      <a:pt x="28" y="76"/>
                    </a:cubicBezTo>
                    <a:cubicBezTo>
                      <a:pt x="28" y="84"/>
                      <a:pt x="28" y="84"/>
                      <a:pt x="28" y="84"/>
                    </a:cubicBezTo>
                    <a:cubicBezTo>
                      <a:pt x="26" y="85"/>
                      <a:pt x="26" y="85"/>
                      <a:pt x="26" y="85"/>
                    </a:cubicBezTo>
                    <a:cubicBezTo>
                      <a:pt x="28" y="85"/>
                      <a:pt x="28" y="85"/>
                      <a:pt x="28" y="85"/>
                    </a:cubicBezTo>
                    <a:cubicBezTo>
                      <a:pt x="30" y="86"/>
                      <a:pt x="32" y="87"/>
                      <a:pt x="33" y="87"/>
                    </a:cubicBezTo>
                    <a:cubicBezTo>
                      <a:pt x="35" y="87"/>
                      <a:pt x="36" y="88"/>
                      <a:pt x="38" y="88"/>
                    </a:cubicBezTo>
                    <a:cubicBezTo>
                      <a:pt x="40" y="88"/>
                      <a:pt x="40" y="88"/>
                      <a:pt x="40" y="88"/>
                    </a:cubicBezTo>
                    <a:cubicBezTo>
                      <a:pt x="39" y="87"/>
                      <a:pt x="39" y="87"/>
                      <a:pt x="39" y="87"/>
                    </a:cubicBezTo>
                    <a:cubicBezTo>
                      <a:pt x="43" y="80"/>
                      <a:pt x="43" y="80"/>
                      <a:pt x="43" y="80"/>
                    </a:cubicBezTo>
                    <a:cubicBezTo>
                      <a:pt x="50" y="80"/>
                      <a:pt x="50" y="80"/>
                      <a:pt x="50" y="80"/>
                    </a:cubicBezTo>
                    <a:cubicBezTo>
                      <a:pt x="54" y="86"/>
                      <a:pt x="54" y="86"/>
                      <a:pt x="54" y="86"/>
                    </a:cubicBezTo>
                    <a:cubicBezTo>
                      <a:pt x="54" y="87"/>
                      <a:pt x="54" y="87"/>
                      <a:pt x="54" y="87"/>
                    </a:cubicBezTo>
                    <a:cubicBezTo>
                      <a:pt x="56" y="87"/>
                      <a:pt x="56" y="87"/>
                      <a:pt x="56" y="87"/>
                    </a:cubicBezTo>
                    <a:cubicBezTo>
                      <a:pt x="59" y="86"/>
                      <a:pt x="62" y="85"/>
                      <a:pt x="65" y="83"/>
                    </a:cubicBezTo>
                    <a:cubicBezTo>
                      <a:pt x="67" y="82"/>
                      <a:pt x="67" y="82"/>
                      <a:pt x="67" y="82"/>
                    </a:cubicBezTo>
                    <a:cubicBezTo>
                      <a:pt x="66" y="81"/>
                      <a:pt x="66" y="81"/>
                      <a:pt x="66" y="81"/>
                    </a:cubicBezTo>
                    <a:cubicBezTo>
                      <a:pt x="64" y="74"/>
                      <a:pt x="64" y="74"/>
                      <a:pt x="64" y="74"/>
                    </a:cubicBezTo>
                    <a:cubicBezTo>
                      <a:pt x="70" y="69"/>
                      <a:pt x="70" y="69"/>
                      <a:pt x="70" y="69"/>
                    </a:cubicBezTo>
                    <a:cubicBezTo>
                      <a:pt x="76" y="71"/>
                      <a:pt x="76" y="71"/>
                      <a:pt x="76" y="71"/>
                    </a:cubicBezTo>
                    <a:cubicBezTo>
                      <a:pt x="76" y="69"/>
                      <a:pt x="76" y="69"/>
                      <a:pt x="76" y="69"/>
                    </a:cubicBezTo>
                    <a:cubicBezTo>
                      <a:pt x="70" y="67"/>
                      <a:pt x="70" y="67"/>
                      <a:pt x="70" y="67"/>
                    </a:cubicBezTo>
                    <a:cubicBezTo>
                      <a:pt x="62" y="73"/>
                      <a:pt x="62" y="73"/>
                      <a:pt x="62" y="73"/>
                    </a:cubicBezTo>
                    <a:cubicBezTo>
                      <a:pt x="64" y="82"/>
                      <a:pt x="64" y="82"/>
                      <a:pt x="64" y="82"/>
                    </a:cubicBezTo>
                    <a:cubicBezTo>
                      <a:pt x="61" y="83"/>
                      <a:pt x="59" y="84"/>
                      <a:pt x="56" y="85"/>
                    </a:cubicBezTo>
                    <a:cubicBezTo>
                      <a:pt x="51" y="78"/>
                      <a:pt x="51" y="78"/>
                      <a:pt x="51" y="78"/>
                    </a:cubicBezTo>
                    <a:cubicBezTo>
                      <a:pt x="42" y="78"/>
                      <a:pt x="42" y="78"/>
                      <a:pt x="42" y="78"/>
                    </a:cubicBezTo>
                    <a:cubicBezTo>
                      <a:pt x="38" y="86"/>
                      <a:pt x="38" y="86"/>
                      <a:pt x="38" y="86"/>
                    </a:cubicBezTo>
                    <a:cubicBezTo>
                      <a:pt x="36" y="86"/>
                      <a:pt x="35" y="85"/>
                      <a:pt x="34" y="85"/>
                    </a:cubicBezTo>
                    <a:cubicBezTo>
                      <a:pt x="32" y="85"/>
                      <a:pt x="31" y="84"/>
                      <a:pt x="30" y="84"/>
                    </a:cubicBezTo>
                    <a:cubicBezTo>
                      <a:pt x="30" y="75"/>
                      <a:pt x="30" y="75"/>
                      <a:pt x="30" y="75"/>
                    </a:cubicBezTo>
                    <a:cubicBezTo>
                      <a:pt x="22" y="70"/>
                      <a:pt x="22" y="70"/>
                      <a:pt x="22" y="70"/>
                    </a:cubicBezTo>
                    <a:cubicBezTo>
                      <a:pt x="14" y="74"/>
                      <a:pt x="14" y="74"/>
                      <a:pt x="14" y="74"/>
                    </a:cubicBezTo>
                    <a:cubicBezTo>
                      <a:pt x="12" y="72"/>
                      <a:pt x="11" y="70"/>
                      <a:pt x="9" y="68"/>
                    </a:cubicBezTo>
                    <a:cubicBezTo>
                      <a:pt x="14" y="61"/>
                      <a:pt x="14" y="61"/>
                      <a:pt x="14" y="61"/>
                    </a:cubicBezTo>
                    <a:cubicBezTo>
                      <a:pt x="11" y="52"/>
                      <a:pt x="11" y="52"/>
                      <a:pt x="11" y="52"/>
                    </a:cubicBezTo>
                    <a:cubicBezTo>
                      <a:pt x="2" y="51"/>
                      <a:pt x="2" y="51"/>
                      <a:pt x="2" y="51"/>
                    </a:cubicBezTo>
                    <a:cubicBezTo>
                      <a:pt x="2" y="48"/>
                      <a:pt x="2" y="46"/>
                      <a:pt x="2" y="43"/>
                    </a:cubicBezTo>
                    <a:cubicBezTo>
                      <a:pt x="10" y="41"/>
                      <a:pt x="10" y="41"/>
                      <a:pt x="10" y="41"/>
                    </a:cubicBezTo>
                    <a:cubicBezTo>
                      <a:pt x="12" y="31"/>
                      <a:pt x="12" y="31"/>
                      <a:pt x="12" y="31"/>
                    </a:cubicBezTo>
                    <a:cubicBezTo>
                      <a:pt x="10" y="29"/>
                      <a:pt x="10" y="29"/>
                      <a:pt x="10" y="29"/>
                    </a:cubicBezTo>
                    <a:moveTo>
                      <a:pt x="76" y="24"/>
                    </a:moveTo>
                    <a:cubicBezTo>
                      <a:pt x="74" y="27"/>
                      <a:pt x="74" y="27"/>
                      <a:pt x="74" y="27"/>
                    </a:cubicBezTo>
                    <a:cubicBezTo>
                      <a:pt x="76" y="32"/>
                      <a:pt x="76" y="32"/>
                      <a:pt x="76" y="32"/>
                    </a:cubicBezTo>
                    <a:cubicBezTo>
                      <a:pt x="76" y="24"/>
                      <a:pt x="76" y="24"/>
                      <a:pt x="76" y="24"/>
                    </a:cubicBezTo>
                    <a:moveTo>
                      <a:pt x="44" y="69"/>
                    </a:moveTo>
                    <a:cubicBezTo>
                      <a:pt x="44" y="69"/>
                      <a:pt x="43" y="69"/>
                      <a:pt x="43" y="69"/>
                    </a:cubicBezTo>
                    <a:cubicBezTo>
                      <a:pt x="41" y="69"/>
                      <a:pt x="40" y="68"/>
                      <a:pt x="38" y="68"/>
                    </a:cubicBezTo>
                    <a:cubicBezTo>
                      <a:pt x="25" y="65"/>
                      <a:pt x="17" y="51"/>
                      <a:pt x="20" y="38"/>
                    </a:cubicBezTo>
                    <a:cubicBezTo>
                      <a:pt x="23" y="27"/>
                      <a:pt x="33" y="19"/>
                      <a:pt x="44" y="19"/>
                    </a:cubicBezTo>
                    <a:cubicBezTo>
                      <a:pt x="44" y="19"/>
                      <a:pt x="45" y="19"/>
                      <a:pt x="45" y="19"/>
                    </a:cubicBezTo>
                    <a:cubicBezTo>
                      <a:pt x="47" y="19"/>
                      <a:pt x="49" y="20"/>
                      <a:pt x="50" y="20"/>
                    </a:cubicBezTo>
                    <a:cubicBezTo>
                      <a:pt x="57" y="22"/>
                      <a:pt x="62" y="26"/>
                      <a:pt x="65" y="31"/>
                    </a:cubicBezTo>
                    <a:cubicBezTo>
                      <a:pt x="69" y="37"/>
                      <a:pt x="70" y="44"/>
                      <a:pt x="68" y="50"/>
                    </a:cubicBezTo>
                    <a:cubicBezTo>
                      <a:pt x="65" y="61"/>
                      <a:pt x="55" y="69"/>
                      <a:pt x="44" y="69"/>
                    </a:cubicBezTo>
                    <a:moveTo>
                      <a:pt x="44" y="19"/>
                    </a:moveTo>
                    <a:cubicBezTo>
                      <a:pt x="39" y="19"/>
                      <a:pt x="34" y="20"/>
                      <a:pt x="29" y="23"/>
                    </a:cubicBezTo>
                    <a:cubicBezTo>
                      <a:pt x="24" y="27"/>
                      <a:pt x="20" y="33"/>
                      <a:pt x="19" y="40"/>
                    </a:cubicBezTo>
                    <a:cubicBezTo>
                      <a:pt x="18" y="47"/>
                      <a:pt x="20" y="54"/>
                      <a:pt x="24" y="59"/>
                    </a:cubicBezTo>
                    <a:cubicBezTo>
                      <a:pt x="28" y="65"/>
                      <a:pt x="35" y="69"/>
                      <a:pt x="43" y="69"/>
                    </a:cubicBezTo>
                    <a:cubicBezTo>
                      <a:pt x="43" y="70"/>
                      <a:pt x="44" y="70"/>
                      <a:pt x="44" y="70"/>
                    </a:cubicBezTo>
                    <a:cubicBezTo>
                      <a:pt x="50" y="70"/>
                      <a:pt x="55" y="68"/>
                      <a:pt x="59" y="65"/>
                    </a:cubicBezTo>
                    <a:cubicBezTo>
                      <a:pt x="71" y="56"/>
                      <a:pt x="73" y="40"/>
                      <a:pt x="65" y="29"/>
                    </a:cubicBezTo>
                    <a:cubicBezTo>
                      <a:pt x="60" y="23"/>
                      <a:pt x="53" y="19"/>
                      <a:pt x="45" y="19"/>
                    </a:cubicBezTo>
                    <a:cubicBezTo>
                      <a:pt x="45" y="19"/>
                      <a:pt x="44" y="19"/>
                      <a:pt x="44" y="19"/>
                    </a:cubicBezTo>
                    <a:moveTo>
                      <a:pt x="35" y="1"/>
                    </a:moveTo>
                    <a:cubicBezTo>
                      <a:pt x="34" y="1"/>
                      <a:pt x="34" y="1"/>
                      <a:pt x="34" y="1"/>
                    </a:cubicBezTo>
                    <a:cubicBezTo>
                      <a:pt x="34" y="1"/>
                      <a:pt x="34" y="1"/>
                      <a:pt x="34" y="2"/>
                    </a:cubicBezTo>
                    <a:cubicBezTo>
                      <a:pt x="35" y="1"/>
                      <a:pt x="35" y="1"/>
                      <a:pt x="35" y="1"/>
                    </a:cubicBezTo>
                    <a:moveTo>
                      <a:pt x="48" y="0"/>
                    </a:moveTo>
                    <a:cubicBezTo>
                      <a:pt x="49" y="1"/>
                      <a:pt x="49" y="1"/>
                      <a:pt x="49" y="1"/>
                    </a:cubicBezTo>
                    <a:cubicBezTo>
                      <a:pt x="45" y="8"/>
                      <a:pt x="45" y="8"/>
                      <a:pt x="45" y="8"/>
                    </a:cubicBezTo>
                    <a:cubicBezTo>
                      <a:pt x="38" y="9"/>
                      <a:pt x="38" y="9"/>
                      <a:pt x="38" y="9"/>
                    </a:cubicBezTo>
                    <a:cubicBezTo>
                      <a:pt x="35" y="3"/>
                      <a:pt x="35" y="3"/>
                      <a:pt x="35" y="3"/>
                    </a:cubicBezTo>
                    <a:cubicBezTo>
                      <a:pt x="35" y="5"/>
                      <a:pt x="35" y="6"/>
                      <a:pt x="35" y="7"/>
                    </a:cubicBezTo>
                    <a:cubicBezTo>
                      <a:pt x="35" y="7"/>
                      <a:pt x="35" y="7"/>
                      <a:pt x="35" y="8"/>
                    </a:cubicBezTo>
                    <a:cubicBezTo>
                      <a:pt x="37" y="11"/>
                      <a:pt x="37" y="11"/>
                      <a:pt x="37" y="11"/>
                    </a:cubicBezTo>
                    <a:cubicBezTo>
                      <a:pt x="47" y="10"/>
                      <a:pt x="47" y="10"/>
                      <a:pt x="47" y="10"/>
                    </a:cubicBezTo>
                    <a:cubicBezTo>
                      <a:pt x="50" y="2"/>
                      <a:pt x="50" y="2"/>
                      <a:pt x="50" y="2"/>
                    </a:cubicBezTo>
                    <a:cubicBezTo>
                      <a:pt x="52" y="2"/>
                      <a:pt x="53" y="3"/>
                      <a:pt x="55" y="3"/>
                    </a:cubicBezTo>
                    <a:cubicBezTo>
                      <a:pt x="56" y="3"/>
                      <a:pt x="57" y="4"/>
                      <a:pt x="58" y="4"/>
                    </a:cubicBezTo>
                    <a:cubicBezTo>
                      <a:pt x="58" y="13"/>
                      <a:pt x="58" y="13"/>
                      <a:pt x="58" y="13"/>
                    </a:cubicBezTo>
                    <a:cubicBezTo>
                      <a:pt x="66" y="18"/>
                      <a:pt x="66" y="18"/>
                      <a:pt x="66" y="18"/>
                    </a:cubicBezTo>
                    <a:cubicBezTo>
                      <a:pt x="74" y="14"/>
                      <a:pt x="74" y="14"/>
                      <a:pt x="74" y="14"/>
                    </a:cubicBezTo>
                    <a:cubicBezTo>
                      <a:pt x="75" y="15"/>
                      <a:pt x="75" y="15"/>
                      <a:pt x="76" y="16"/>
                    </a:cubicBezTo>
                    <a:cubicBezTo>
                      <a:pt x="76" y="13"/>
                      <a:pt x="76" y="13"/>
                      <a:pt x="76" y="13"/>
                    </a:cubicBezTo>
                    <a:cubicBezTo>
                      <a:pt x="75" y="13"/>
                      <a:pt x="75" y="12"/>
                      <a:pt x="75" y="12"/>
                    </a:cubicBezTo>
                    <a:cubicBezTo>
                      <a:pt x="73" y="10"/>
                      <a:pt x="73" y="10"/>
                      <a:pt x="73" y="10"/>
                    </a:cubicBezTo>
                    <a:cubicBezTo>
                      <a:pt x="73" y="12"/>
                      <a:pt x="73" y="12"/>
                      <a:pt x="73" y="12"/>
                    </a:cubicBezTo>
                    <a:cubicBezTo>
                      <a:pt x="66" y="16"/>
                      <a:pt x="66" y="16"/>
                      <a:pt x="66" y="16"/>
                    </a:cubicBezTo>
                    <a:cubicBezTo>
                      <a:pt x="60" y="12"/>
                      <a:pt x="60" y="12"/>
                      <a:pt x="60" y="12"/>
                    </a:cubicBezTo>
                    <a:cubicBezTo>
                      <a:pt x="60" y="4"/>
                      <a:pt x="60" y="4"/>
                      <a:pt x="60" y="4"/>
                    </a:cubicBezTo>
                    <a:cubicBezTo>
                      <a:pt x="62" y="3"/>
                      <a:pt x="62" y="3"/>
                      <a:pt x="62" y="3"/>
                    </a:cubicBezTo>
                    <a:cubicBezTo>
                      <a:pt x="60" y="3"/>
                      <a:pt x="60" y="3"/>
                      <a:pt x="60" y="3"/>
                    </a:cubicBezTo>
                    <a:cubicBezTo>
                      <a:pt x="58" y="2"/>
                      <a:pt x="57" y="1"/>
                      <a:pt x="55" y="1"/>
                    </a:cubicBezTo>
                    <a:cubicBezTo>
                      <a:pt x="53" y="1"/>
                      <a:pt x="52" y="0"/>
                      <a:pt x="50" y="0"/>
                    </a:cubicBezTo>
                    <a:cubicBezTo>
                      <a:pt x="48" y="0"/>
                      <a:pt x="48" y="0"/>
                      <a:pt x="4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4" name="Freeform 9"/>
              <p:cNvSpPr>
                <a:spLocks noEditPoints="1"/>
              </p:cNvSpPr>
              <p:nvPr/>
            </p:nvSpPr>
            <p:spPr bwMode="auto">
              <a:xfrm>
                <a:off x="1853" y="284"/>
                <a:ext cx="239" cy="222"/>
              </a:xfrm>
              <a:custGeom>
                <a:avLst/>
                <a:gdLst>
                  <a:gd name="T0" fmla="*/ 123300 w 59"/>
                  <a:gd name="T1" fmla="*/ 229314 h 55"/>
                  <a:gd name="T2" fmla="*/ 118986 w 59"/>
                  <a:gd name="T3" fmla="*/ 225092 h 55"/>
                  <a:gd name="T4" fmla="*/ 35036 w 59"/>
                  <a:gd name="T5" fmla="*/ 182097 h 55"/>
                  <a:gd name="T6" fmla="*/ 13161 w 59"/>
                  <a:gd name="T7" fmla="*/ 99561 h 55"/>
                  <a:gd name="T8" fmla="*/ 57891 w 59"/>
                  <a:gd name="T9" fmla="*/ 25776 h 55"/>
                  <a:gd name="T10" fmla="*/ 123300 w 59"/>
                  <a:gd name="T11" fmla="*/ 8488 h 55"/>
                  <a:gd name="T12" fmla="*/ 127630 w 59"/>
                  <a:gd name="T13" fmla="*/ 8488 h 55"/>
                  <a:gd name="T14" fmla="*/ 215963 w 59"/>
                  <a:gd name="T15" fmla="*/ 51484 h 55"/>
                  <a:gd name="T16" fmla="*/ 189839 w 59"/>
                  <a:gd name="T17" fmla="*/ 207808 h 55"/>
                  <a:gd name="T18" fmla="*/ 123300 w 59"/>
                  <a:gd name="T19" fmla="*/ 229314 h 55"/>
                  <a:gd name="T20" fmla="*/ 123300 w 59"/>
                  <a:gd name="T21" fmla="*/ 0 h 55"/>
                  <a:gd name="T22" fmla="*/ 53313 w 59"/>
                  <a:gd name="T23" fmla="*/ 21506 h 55"/>
                  <a:gd name="T24" fmla="*/ 4314 w 59"/>
                  <a:gd name="T25" fmla="*/ 99561 h 55"/>
                  <a:gd name="T26" fmla="*/ 26124 w 59"/>
                  <a:gd name="T27" fmla="*/ 186367 h 55"/>
                  <a:gd name="T28" fmla="*/ 118986 w 59"/>
                  <a:gd name="T29" fmla="*/ 233580 h 55"/>
                  <a:gd name="T30" fmla="*/ 123300 w 59"/>
                  <a:gd name="T31" fmla="*/ 237867 h 55"/>
                  <a:gd name="T32" fmla="*/ 194173 w 59"/>
                  <a:gd name="T33" fmla="*/ 212075 h 55"/>
                  <a:gd name="T34" fmla="*/ 221346 w 59"/>
                  <a:gd name="T35" fmla="*/ 47213 h 55"/>
                  <a:gd name="T36" fmla="*/ 127630 w 59"/>
                  <a:gd name="T37" fmla="*/ 0 h 55"/>
                  <a:gd name="T38" fmla="*/ 123300 w 59"/>
                  <a:gd name="T39" fmla="*/ 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55"/>
                  <a:gd name="T62" fmla="*/ 59 w 59"/>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55">
                    <a:moveTo>
                      <a:pt x="28" y="53"/>
                    </a:moveTo>
                    <a:cubicBezTo>
                      <a:pt x="28" y="53"/>
                      <a:pt x="27" y="53"/>
                      <a:pt x="27" y="52"/>
                    </a:cubicBezTo>
                    <a:cubicBezTo>
                      <a:pt x="19" y="52"/>
                      <a:pt x="12" y="48"/>
                      <a:pt x="8" y="42"/>
                    </a:cubicBezTo>
                    <a:cubicBezTo>
                      <a:pt x="4" y="37"/>
                      <a:pt x="2" y="30"/>
                      <a:pt x="3" y="23"/>
                    </a:cubicBezTo>
                    <a:cubicBezTo>
                      <a:pt x="4" y="16"/>
                      <a:pt x="8" y="10"/>
                      <a:pt x="13" y="6"/>
                    </a:cubicBezTo>
                    <a:cubicBezTo>
                      <a:pt x="18" y="3"/>
                      <a:pt x="23" y="2"/>
                      <a:pt x="28" y="2"/>
                    </a:cubicBezTo>
                    <a:cubicBezTo>
                      <a:pt x="28" y="2"/>
                      <a:pt x="29" y="2"/>
                      <a:pt x="29" y="2"/>
                    </a:cubicBezTo>
                    <a:cubicBezTo>
                      <a:pt x="37" y="2"/>
                      <a:pt x="44" y="6"/>
                      <a:pt x="49" y="12"/>
                    </a:cubicBezTo>
                    <a:cubicBezTo>
                      <a:pt x="57" y="23"/>
                      <a:pt x="55" y="39"/>
                      <a:pt x="43" y="48"/>
                    </a:cubicBezTo>
                    <a:cubicBezTo>
                      <a:pt x="39" y="51"/>
                      <a:pt x="34" y="53"/>
                      <a:pt x="28" y="53"/>
                    </a:cubicBezTo>
                    <a:moveTo>
                      <a:pt x="28" y="0"/>
                    </a:moveTo>
                    <a:cubicBezTo>
                      <a:pt x="22" y="0"/>
                      <a:pt x="17" y="1"/>
                      <a:pt x="12" y="5"/>
                    </a:cubicBezTo>
                    <a:cubicBezTo>
                      <a:pt x="6" y="9"/>
                      <a:pt x="2" y="16"/>
                      <a:pt x="1" y="23"/>
                    </a:cubicBezTo>
                    <a:cubicBezTo>
                      <a:pt x="0" y="30"/>
                      <a:pt x="2" y="37"/>
                      <a:pt x="6" y="43"/>
                    </a:cubicBezTo>
                    <a:cubicBezTo>
                      <a:pt x="11" y="50"/>
                      <a:pt x="19" y="54"/>
                      <a:pt x="27" y="54"/>
                    </a:cubicBezTo>
                    <a:cubicBezTo>
                      <a:pt x="27" y="55"/>
                      <a:pt x="28" y="55"/>
                      <a:pt x="28" y="55"/>
                    </a:cubicBezTo>
                    <a:cubicBezTo>
                      <a:pt x="34" y="55"/>
                      <a:pt x="40" y="53"/>
                      <a:pt x="44" y="49"/>
                    </a:cubicBezTo>
                    <a:cubicBezTo>
                      <a:pt x="57" y="40"/>
                      <a:pt x="59" y="23"/>
                      <a:pt x="50" y="11"/>
                    </a:cubicBezTo>
                    <a:cubicBezTo>
                      <a:pt x="45" y="4"/>
                      <a:pt x="38" y="0"/>
                      <a:pt x="29" y="0"/>
                    </a:cubicBezTo>
                    <a:cubicBezTo>
                      <a:pt x="29" y="0"/>
                      <a:pt x="29" y="0"/>
                      <a:pt x="2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5" name="Freeform 10"/>
              <p:cNvSpPr>
                <a:spLocks noEditPoints="1"/>
              </p:cNvSpPr>
              <p:nvPr/>
            </p:nvSpPr>
            <p:spPr bwMode="auto">
              <a:xfrm>
                <a:off x="1869" y="300"/>
                <a:ext cx="203" cy="186"/>
              </a:xfrm>
              <a:custGeom>
                <a:avLst/>
                <a:gdLst>
                  <a:gd name="T0" fmla="*/ 107078 w 50"/>
                  <a:gd name="T1" fmla="*/ 126464 h 46"/>
                  <a:gd name="T2" fmla="*/ 85057 w 50"/>
                  <a:gd name="T3" fmla="*/ 117880 h 46"/>
                  <a:gd name="T4" fmla="*/ 80441 w 50"/>
                  <a:gd name="T5" fmla="*/ 96251 h 46"/>
                  <a:gd name="T6" fmla="*/ 93758 w 50"/>
                  <a:gd name="T7" fmla="*/ 78872 h 46"/>
                  <a:gd name="T8" fmla="*/ 107078 w 50"/>
                  <a:gd name="T9" fmla="*/ 74570 h 46"/>
                  <a:gd name="T10" fmla="*/ 107078 w 50"/>
                  <a:gd name="T11" fmla="*/ 74570 h 46"/>
                  <a:gd name="T12" fmla="*/ 130172 w 50"/>
                  <a:gd name="T13" fmla="*/ 87667 h 46"/>
                  <a:gd name="T14" fmla="*/ 125819 w 50"/>
                  <a:gd name="T15" fmla="*/ 122166 h 46"/>
                  <a:gd name="T16" fmla="*/ 107078 w 50"/>
                  <a:gd name="T17" fmla="*/ 126464 h 46"/>
                  <a:gd name="T18" fmla="*/ 107078 w 50"/>
                  <a:gd name="T19" fmla="*/ 66038 h 46"/>
                  <a:gd name="T20" fmla="*/ 85057 w 50"/>
                  <a:gd name="T21" fmla="*/ 74570 h 46"/>
                  <a:gd name="T22" fmla="*/ 71736 w 50"/>
                  <a:gd name="T23" fmla="*/ 96251 h 46"/>
                  <a:gd name="T24" fmla="*/ 80441 w 50"/>
                  <a:gd name="T25" fmla="*/ 122166 h 46"/>
                  <a:gd name="T26" fmla="*/ 107078 w 50"/>
                  <a:gd name="T27" fmla="*/ 135000 h 46"/>
                  <a:gd name="T28" fmla="*/ 107078 w 50"/>
                  <a:gd name="T29" fmla="*/ 135000 h 46"/>
                  <a:gd name="T30" fmla="*/ 130172 w 50"/>
                  <a:gd name="T31" fmla="*/ 126464 h 46"/>
                  <a:gd name="T32" fmla="*/ 139136 w 50"/>
                  <a:gd name="T33" fmla="*/ 78872 h 46"/>
                  <a:gd name="T34" fmla="*/ 107078 w 50"/>
                  <a:gd name="T35" fmla="*/ 66038 h 46"/>
                  <a:gd name="T36" fmla="*/ 107078 w 50"/>
                  <a:gd name="T37" fmla="*/ 66038 h 46"/>
                  <a:gd name="T38" fmla="*/ 107078 w 50"/>
                  <a:gd name="T39" fmla="*/ 192453 h 46"/>
                  <a:gd name="T40" fmla="*/ 102726 w 50"/>
                  <a:gd name="T41" fmla="*/ 192453 h 46"/>
                  <a:gd name="T42" fmla="*/ 30990 w 50"/>
                  <a:gd name="T43" fmla="*/ 157740 h 46"/>
                  <a:gd name="T44" fmla="*/ 13317 w 50"/>
                  <a:gd name="T45" fmla="*/ 87667 h 46"/>
                  <a:gd name="T46" fmla="*/ 54067 w 50"/>
                  <a:gd name="T47" fmla="*/ 25915 h 46"/>
                  <a:gd name="T48" fmla="*/ 107078 w 50"/>
                  <a:gd name="T49" fmla="*/ 8536 h 46"/>
                  <a:gd name="T50" fmla="*/ 111431 w 50"/>
                  <a:gd name="T51" fmla="*/ 8536 h 46"/>
                  <a:gd name="T52" fmla="*/ 183098 w 50"/>
                  <a:gd name="T53" fmla="*/ 47596 h 46"/>
                  <a:gd name="T54" fmla="*/ 165494 w 50"/>
                  <a:gd name="T55" fmla="*/ 175058 h 46"/>
                  <a:gd name="T56" fmla="*/ 107078 w 50"/>
                  <a:gd name="T57" fmla="*/ 192453 h 46"/>
                  <a:gd name="T58" fmla="*/ 107078 w 50"/>
                  <a:gd name="T59" fmla="*/ 0 h 46"/>
                  <a:gd name="T60" fmla="*/ 45098 w 50"/>
                  <a:gd name="T61" fmla="*/ 17379 h 46"/>
                  <a:gd name="T62" fmla="*/ 4352 w 50"/>
                  <a:gd name="T63" fmla="*/ 83170 h 46"/>
                  <a:gd name="T64" fmla="*/ 22021 w 50"/>
                  <a:gd name="T65" fmla="*/ 162236 h 46"/>
                  <a:gd name="T66" fmla="*/ 102726 w 50"/>
                  <a:gd name="T67" fmla="*/ 201038 h 46"/>
                  <a:gd name="T68" fmla="*/ 107078 w 50"/>
                  <a:gd name="T69" fmla="*/ 201038 h 46"/>
                  <a:gd name="T70" fmla="*/ 169781 w 50"/>
                  <a:gd name="T71" fmla="*/ 183655 h 46"/>
                  <a:gd name="T72" fmla="*/ 193203 w 50"/>
                  <a:gd name="T73" fmla="*/ 39011 h 46"/>
                  <a:gd name="T74" fmla="*/ 111431 w 50"/>
                  <a:gd name="T75" fmla="*/ 0 h 46"/>
                  <a:gd name="T76" fmla="*/ 107078 w 50"/>
                  <a:gd name="T77" fmla="*/ 0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
                  <a:gd name="T118" fmla="*/ 0 h 46"/>
                  <a:gd name="T119" fmla="*/ 50 w 5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 h="46">
                    <a:moveTo>
                      <a:pt x="24" y="29"/>
                    </a:moveTo>
                    <a:cubicBezTo>
                      <a:pt x="22" y="29"/>
                      <a:pt x="20" y="28"/>
                      <a:pt x="19" y="27"/>
                    </a:cubicBezTo>
                    <a:cubicBezTo>
                      <a:pt x="18" y="25"/>
                      <a:pt x="18" y="24"/>
                      <a:pt x="18" y="22"/>
                    </a:cubicBezTo>
                    <a:cubicBezTo>
                      <a:pt x="19" y="21"/>
                      <a:pt x="19" y="19"/>
                      <a:pt x="21" y="18"/>
                    </a:cubicBezTo>
                    <a:cubicBezTo>
                      <a:pt x="22" y="17"/>
                      <a:pt x="23" y="17"/>
                      <a:pt x="24" y="17"/>
                    </a:cubicBezTo>
                    <a:cubicBezTo>
                      <a:pt x="24" y="17"/>
                      <a:pt x="24" y="17"/>
                      <a:pt x="24" y="17"/>
                    </a:cubicBezTo>
                    <a:cubicBezTo>
                      <a:pt x="26" y="17"/>
                      <a:pt x="28" y="18"/>
                      <a:pt x="29" y="20"/>
                    </a:cubicBezTo>
                    <a:cubicBezTo>
                      <a:pt x="31" y="22"/>
                      <a:pt x="30" y="26"/>
                      <a:pt x="28" y="28"/>
                    </a:cubicBezTo>
                    <a:cubicBezTo>
                      <a:pt x="27" y="29"/>
                      <a:pt x="25" y="29"/>
                      <a:pt x="24" y="29"/>
                    </a:cubicBezTo>
                    <a:moveTo>
                      <a:pt x="24" y="15"/>
                    </a:moveTo>
                    <a:cubicBezTo>
                      <a:pt x="22" y="15"/>
                      <a:pt x="21" y="16"/>
                      <a:pt x="19" y="17"/>
                    </a:cubicBezTo>
                    <a:cubicBezTo>
                      <a:pt x="18" y="18"/>
                      <a:pt x="17" y="20"/>
                      <a:pt x="16" y="22"/>
                    </a:cubicBezTo>
                    <a:cubicBezTo>
                      <a:pt x="16" y="24"/>
                      <a:pt x="16" y="26"/>
                      <a:pt x="18" y="28"/>
                    </a:cubicBezTo>
                    <a:cubicBezTo>
                      <a:pt x="19" y="30"/>
                      <a:pt x="21" y="31"/>
                      <a:pt x="24" y="31"/>
                    </a:cubicBezTo>
                    <a:cubicBezTo>
                      <a:pt x="24" y="31"/>
                      <a:pt x="24" y="31"/>
                      <a:pt x="24" y="31"/>
                    </a:cubicBezTo>
                    <a:cubicBezTo>
                      <a:pt x="26" y="31"/>
                      <a:pt x="28" y="30"/>
                      <a:pt x="29" y="29"/>
                    </a:cubicBezTo>
                    <a:cubicBezTo>
                      <a:pt x="32" y="27"/>
                      <a:pt x="33" y="22"/>
                      <a:pt x="31" y="18"/>
                    </a:cubicBezTo>
                    <a:cubicBezTo>
                      <a:pt x="29" y="16"/>
                      <a:pt x="27" y="15"/>
                      <a:pt x="24" y="15"/>
                    </a:cubicBezTo>
                    <a:cubicBezTo>
                      <a:pt x="24" y="15"/>
                      <a:pt x="24" y="15"/>
                      <a:pt x="24" y="15"/>
                    </a:cubicBezTo>
                    <a:moveTo>
                      <a:pt x="24" y="44"/>
                    </a:moveTo>
                    <a:cubicBezTo>
                      <a:pt x="24" y="44"/>
                      <a:pt x="24" y="44"/>
                      <a:pt x="23" y="44"/>
                    </a:cubicBezTo>
                    <a:cubicBezTo>
                      <a:pt x="17" y="44"/>
                      <a:pt x="11" y="41"/>
                      <a:pt x="7" y="36"/>
                    </a:cubicBezTo>
                    <a:cubicBezTo>
                      <a:pt x="4" y="31"/>
                      <a:pt x="2" y="25"/>
                      <a:pt x="3" y="20"/>
                    </a:cubicBezTo>
                    <a:cubicBezTo>
                      <a:pt x="4" y="14"/>
                      <a:pt x="7" y="9"/>
                      <a:pt x="12" y="6"/>
                    </a:cubicBezTo>
                    <a:cubicBezTo>
                      <a:pt x="15" y="3"/>
                      <a:pt x="20" y="2"/>
                      <a:pt x="24" y="2"/>
                    </a:cubicBezTo>
                    <a:cubicBezTo>
                      <a:pt x="24" y="2"/>
                      <a:pt x="25" y="2"/>
                      <a:pt x="25" y="2"/>
                    </a:cubicBezTo>
                    <a:cubicBezTo>
                      <a:pt x="32" y="2"/>
                      <a:pt x="37" y="5"/>
                      <a:pt x="41" y="11"/>
                    </a:cubicBezTo>
                    <a:cubicBezTo>
                      <a:pt x="48" y="20"/>
                      <a:pt x="46" y="33"/>
                      <a:pt x="37" y="40"/>
                    </a:cubicBezTo>
                    <a:cubicBezTo>
                      <a:pt x="33" y="43"/>
                      <a:pt x="29" y="44"/>
                      <a:pt x="24" y="44"/>
                    </a:cubicBezTo>
                    <a:moveTo>
                      <a:pt x="24" y="0"/>
                    </a:moveTo>
                    <a:cubicBezTo>
                      <a:pt x="19" y="0"/>
                      <a:pt x="14" y="1"/>
                      <a:pt x="10" y="4"/>
                    </a:cubicBezTo>
                    <a:cubicBezTo>
                      <a:pt x="5" y="8"/>
                      <a:pt x="2" y="13"/>
                      <a:pt x="1" y="19"/>
                    </a:cubicBezTo>
                    <a:cubicBezTo>
                      <a:pt x="0" y="26"/>
                      <a:pt x="2" y="32"/>
                      <a:pt x="5" y="37"/>
                    </a:cubicBezTo>
                    <a:cubicBezTo>
                      <a:pt x="10" y="42"/>
                      <a:pt x="16" y="46"/>
                      <a:pt x="23" y="46"/>
                    </a:cubicBezTo>
                    <a:cubicBezTo>
                      <a:pt x="24" y="46"/>
                      <a:pt x="24" y="46"/>
                      <a:pt x="24" y="46"/>
                    </a:cubicBezTo>
                    <a:cubicBezTo>
                      <a:pt x="29" y="46"/>
                      <a:pt x="34" y="45"/>
                      <a:pt x="38" y="42"/>
                    </a:cubicBezTo>
                    <a:cubicBezTo>
                      <a:pt x="48" y="34"/>
                      <a:pt x="50" y="20"/>
                      <a:pt x="43" y="9"/>
                    </a:cubicBezTo>
                    <a:cubicBezTo>
                      <a:pt x="39" y="4"/>
                      <a:pt x="32" y="0"/>
                      <a:pt x="25" y="0"/>
                    </a:cubicBezTo>
                    <a:cubicBezTo>
                      <a:pt x="25" y="0"/>
                      <a:pt x="24" y="0"/>
                      <a:pt x="2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6" name="Freeform 11"/>
              <p:cNvSpPr>
                <a:spLocks noEditPoints="1"/>
              </p:cNvSpPr>
              <p:nvPr/>
            </p:nvSpPr>
            <p:spPr bwMode="auto">
              <a:xfrm>
                <a:off x="2323" y="681"/>
                <a:ext cx="319" cy="125"/>
              </a:xfrm>
              <a:custGeom>
                <a:avLst/>
                <a:gdLst>
                  <a:gd name="T0" fmla="*/ 255454 w 79"/>
                  <a:gd name="T1" fmla="*/ 0 h 31"/>
                  <a:gd name="T2" fmla="*/ 160053 w 79"/>
                  <a:gd name="T3" fmla="*/ 46810 h 31"/>
                  <a:gd name="T4" fmla="*/ 78413 w 79"/>
                  <a:gd name="T5" fmla="*/ 0 h 31"/>
                  <a:gd name="T6" fmla="*/ 78413 w 79"/>
                  <a:gd name="T7" fmla="*/ 8456 h 31"/>
                  <a:gd name="T8" fmla="*/ 164277 w 79"/>
                  <a:gd name="T9" fmla="*/ 51266 h 31"/>
                  <a:gd name="T10" fmla="*/ 259743 w 79"/>
                  <a:gd name="T11" fmla="*/ 0 h 31"/>
                  <a:gd name="T12" fmla="*/ 308138 w 79"/>
                  <a:gd name="T13" fmla="*/ 0 h 31"/>
                  <a:gd name="T14" fmla="*/ 312410 w 79"/>
                  <a:gd name="T15" fmla="*/ 55524 h 31"/>
                  <a:gd name="T16" fmla="*/ 242751 w 79"/>
                  <a:gd name="T17" fmla="*/ 69230 h 31"/>
                  <a:gd name="T18" fmla="*/ 216940 w 79"/>
                  <a:gd name="T19" fmla="*/ 116302 h 31"/>
                  <a:gd name="T20" fmla="*/ 155781 w 79"/>
                  <a:gd name="T21" fmla="*/ 90677 h 31"/>
                  <a:gd name="T22" fmla="*/ 121212 w 79"/>
                  <a:gd name="T23" fmla="*/ 120560 h 31"/>
                  <a:gd name="T24" fmla="*/ 104224 w 79"/>
                  <a:gd name="T25" fmla="*/ 77685 h 31"/>
                  <a:gd name="T26" fmla="*/ 34307 w 79"/>
                  <a:gd name="T27" fmla="*/ 73492 h 31"/>
                  <a:gd name="T28" fmla="*/ 34307 w 79"/>
                  <a:gd name="T29" fmla="*/ 17169 h 31"/>
                  <a:gd name="T30" fmla="*/ 21522 w 79"/>
                  <a:gd name="T31" fmla="*/ 0 h 31"/>
                  <a:gd name="T32" fmla="*/ 8496 w 79"/>
                  <a:gd name="T33" fmla="*/ 38355 h 31"/>
                  <a:gd name="T34" fmla="*/ 4272 w 79"/>
                  <a:gd name="T35" fmla="*/ 46810 h 31"/>
                  <a:gd name="T36" fmla="*/ 38579 w 79"/>
                  <a:gd name="T37" fmla="*/ 86484 h 31"/>
                  <a:gd name="T38" fmla="*/ 69655 w 79"/>
                  <a:gd name="T39" fmla="*/ 63980 h 31"/>
                  <a:gd name="T40" fmla="*/ 95466 w 79"/>
                  <a:gd name="T41" fmla="*/ 111847 h 31"/>
                  <a:gd name="T42" fmla="*/ 95466 w 79"/>
                  <a:gd name="T43" fmla="*/ 120560 h 31"/>
                  <a:gd name="T44" fmla="*/ 138531 w 79"/>
                  <a:gd name="T45" fmla="*/ 133226 h 31"/>
                  <a:gd name="T46" fmla="*/ 142734 w 79"/>
                  <a:gd name="T47" fmla="*/ 124758 h 31"/>
                  <a:gd name="T48" fmla="*/ 191129 w 79"/>
                  <a:gd name="T49" fmla="*/ 94935 h 31"/>
                  <a:gd name="T50" fmla="*/ 208186 w 79"/>
                  <a:gd name="T51" fmla="*/ 129016 h 31"/>
                  <a:gd name="T52" fmla="*/ 255454 w 79"/>
                  <a:gd name="T53" fmla="*/ 111847 h 31"/>
                  <a:gd name="T54" fmla="*/ 259743 w 79"/>
                  <a:gd name="T55" fmla="*/ 103391 h 31"/>
                  <a:gd name="T56" fmla="*/ 277058 w 79"/>
                  <a:gd name="T57" fmla="*/ 51266 h 31"/>
                  <a:gd name="T58" fmla="*/ 308138 w 79"/>
                  <a:gd name="T59" fmla="*/ 69230 h 31"/>
                  <a:gd name="T60" fmla="*/ 338156 w 79"/>
                  <a:gd name="T61" fmla="*/ 25641 h 31"/>
                  <a:gd name="T62" fmla="*/ 333949 w 79"/>
                  <a:gd name="T63" fmla="*/ 17169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9"/>
                  <a:gd name="T97" fmla="*/ 0 h 31"/>
                  <a:gd name="T98" fmla="*/ 79 w 79"/>
                  <a:gd name="T99" fmla="*/ 31 h 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9" h="31">
                    <a:moveTo>
                      <a:pt x="60" y="0"/>
                    </a:moveTo>
                    <a:cubicBezTo>
                      <a:pt x="59" y="0"/>
                      <a:pt x="59" y="0"/>
                      <a:pt x="59" y="0"/>
                    </a:cubicBezTo>
                    <a:cubicBezTo>
                      <a:pt x="54" y="7"/>
                      <a:pt x="46" y="11"/>
                      <a:pt x="38" y="11"/>
                    </a:cubicBezTo>
                    <a:cubicBezTo>
                      <a:pt x="38" y="11"/>
                      <a:pt x="37" y="11"/>
                      <a:pt x="37" y="11"/>
                    </a:cubicBezTo>
                    <a:cubicBezTo>
                      <a:pt x="35" y="11"/>
                      <a:pt x="34" y="11"/>
                      <a:pt x="32" y="10"/>
                    </a:cubicBezTo>
                    <a:cubicBezTo>
                      <a:pt x="26" y="9"/>
                      <a:pt x="21" y="5"/>
                      <a:pt x="18" y="0"/>
                    </a:cubicBezTo>
                    <a:cubicBezTo>
                      <a:pt x="17" y="0"/>
                      <a:pt x="17" y="0"/>
                      <a:pt x="17" y="0"/>
                    </a:cubicBezTo>
                    <a:cubicBezTo>
                      <a:pt x="17" y="1"/>
                      <a:pt x="17" y="1"/>
                      <a:pt x="18" y="2"/>
                    </a:cubicBezTo>
                    <a:cubicBezTo>
                      <a:pt x="22" y="8"/>
                      <a:pt x="29" y="12"/>
                      <a:pt x="37" y="12"/>
                    </a:cubicBezTo>
                    <a:cubicBezTo>
                      <a:pt x="37" y="12"/>
                      <a:pt x="38" y="12"/>
                      <a:pt x="38" y="12"/>
                    </a:cubicBezTo>
                    <a:cubicBezTo>
                      <a:pt x="44" y="12"/>
                      <a:pt x="49" y="10"/>
                      <a:pt x="53" y="7"/>
                    </a:cubicBezTo>
                    <a:cubicBezTo>
                      <a:pt x="56" y="5"/>
                      <a:pt x="58" y="3"/>
                      <a:pt x="60" y="0"/>
                    </a:cubicBezTo>
                    <a:moveTo>
                      <a:pt x="74" y="0"/>
                    </a:moveTo>
                    <a:cubicBezTo>
                      <a:pt x="71" y="0"/>
                      <a:pt x="71" y="0"/>
                      <a:pt x="71" y="0"/>
                    </a:cubicBezTo>
                    <a:cubicBezTo>
                      <a:pt x="76" y="6"/>
                      <a:pt x="76" y="6"/>
                      <a:pt x="76" y="6"/>
                    </a:cubicBezTo>
                    <a:cubicBezTo>
                      <a:pt x="75" y="8"/>
                      <a:pt x="73" y="10"/>
                      <a:pt x="72" y="13"/>
                    </a:cubicBezTo>
                    <a:cubicBezTo>
                      <a:pt x="64" y="10"/>
                      <a:pt x="64" y="10"/>
                      <a:pt x="64" y="10"/>
                    </a:cubicBezTo>
                    <a:cubicBezTo>
                      <a:pt x="56" y="16"/>
                      <a:pt x="56" y="16"/>
                      <a:pt x="56" y="16"/>
                    </a:cubicBezTo>
                    <a:cubicBezTo>
                      <a:pt x="58" y="24"/>
                      <a:pt x="58" y="24"/>
                      <a:pt x="58" y="24"/>
                    </a:cubicBezTo>
                    <a:cubicBezTo>
                      <a:pt x="55" y="26"/>
                      <a:pt x="53" y="27"/>
                      <a:pt x="50" y="27"/>
                    </a:cubicBezTo>
                    <a:cubicBezTo>
                      <a:pt x="45" y="20"/>
                      <a:pt x="45" y="20"/>
                      <a:pt x="45" y="20"/>
                    </a:cubicBezTo>
                    <a:cubicBezTo>
                      <a:pt x="36" y="21"/>
                      <a:pt x="36" y="21"/>
                      <a:pt x="36" y="21"/>
                    </a:cubicBezTo>
                    <a:cubicBezTo>
                      <a:pt x="32" y="28"/>
                      <a:pt x="32" y="28"/>
                      <a:pt x="32" y="28"/>
                    </a:cubicBezTo>
                    <a:cubicBezTo>
                      <a:pt x="30" y="28"/>
                      <a:pt x="29" y="28"/>
                      <a:pt x="28" y="28"/>
                    </a:cubicBezTo>
                    <a:cubicBezTo>
                      <a:pt x="26" y="27"/>
                      <a:pt x="25" y="27"/>
                      <a:pt x="24" y="26"/>
                    </a:cubicBezTo>
                    <a:cubicBezTo>
                      <a:pt x="24" y="18"/>
                      <a:pt x="24" y="18"/>
                      <a:pt x="24" y="18"/>
                    </a:cubicBezTo>
                    <a:cubicBezTo>
                      <a:pt x="16" y="13"/>
                      <a:pt x="16" y="13"/>
                      <a:pt x="16" y="13"/>
                    </a:cubicBezTo>
                    <a:cubicBezTo>
                      <a:pt x="8" y="17"/>
                      <a:pt x="8" y="17"/>
                      <a:pt x="8" y="17"/>
                    </a:cubicBezTo>
                    <a:cubicBezTo>
                      <a:pt x="6" y="15"/>
                      <a:pt x="5" y="13"/>
                      <a:pt x="3" y="10"/>
                    </a:cubicBezTo>
                    <a:cubicBezTo>
                      <a:pt x="8" y="4"/>
                      <a:pt x="8" y="4"/>
                      <a:pt x="8" y="4"/>
                    </a:cubicBezTo>
                    <a:cubicBezTo>
                      <a:pt x="7" y="0"/>
                      <a:pt x="7" y="0"/>
                      <a:pt x="7" y="0"/>
                    </a:cubicBezTo>
                    <a:cubicBezTo>
                      <a:pt x="5" y="0"/>
                      <a:pt x="5" y="0"/>
                      <a:pt x="5" y="0"/>
                    </a:cubicBezTo>
                    <a:cubicBezTo>
                      <a:pt x="6" y="3"/>
                      <a:pt x="6" y="3"/>
                      <a:pt x="6" y="3"/>
                    </a:cubicBezTo>
                    <a:cubicBezTo>
                      <a:pt x="2" y="9"/>
                      <a:pt x="2" y="9"/>
                      <a:pt x="2" y="9"/>
                    </a:cubicBezTo>
                    <a:cubicBezTo>
                      <a:pt x="0" y="9"/>
                      <a:pt x="0" y="9"/>
                      <a:pt x="0" y="9"/>
                    </a:cubicBezTo>
                    <a:cubicBezTo>
                      <a:pt x="1" y="11"/>
                      <a:pt x="1" y="11"/>
                      <a:pt x="1" y="11"/>
                    </a:cubicBezTo>
                    <a:cubicBezTo>
                      <a:pt x="3" y="14"/>
                      <a:pt x="5" y="16"/>
                      <a:pt x="8" y="19"/>
                    </a:cubicBezTo>
                    <a:cubicBezTo>
                      <a:pt x="9" y="20"/>
                      <a:pt x="9" y="20"/>
                      <a:pt x="9" y="20"/>
                    </a:cubicBezTo>
                    <a:cubicBezTo>
                      <a:pt x="9" y="18"/>
                      <a:pt x="9" y="18"/>
                      <a:pt x="9" y="18"/>
                    </a:cubicBezTo>
                    <a:cubicBezTo>
                      <a:pt x="16" y="15"/>
                      <a:pt x="16" y="15"/>
                      <a:pt x="16" y="15"/>
                    </a:cubicBezTo>
                    <a:cubicBezTo>
                      <a:pt x="22" y="19"/>
                      <a:pt x="22" y="19"/>
                      <a:pt x="22" y="19"/>
                    </a:cubicBezTo>
                    <a:cubicBezTo>
                      <a:pt x="22" y="26"/>
                      <a:pt x="22" y="26"/>
                      <a:pt x="22" y="26"/>
                    </a:cubicBezTo>
                    <a:cubicBezTo>
                      <a:pt x="20" y="27"/>
                      <a:pt x="20" y="27"/>
                      <a:pt x="20" y="27"/>
                    </a:cubicBezTo>
                    <a:cubicBezTo>
                      <a:pt x="22" y="28"/>
                      <a:pt x="22" y="28"/>
                      <a:pt x="22" y="28"/>
                    </a:cubicBezTo>
                    <a:cubicBezTo>
                      <a:pt x="24" y="29"/>
                      <a:pt x="26" y="29"/>
                      <a:pt x="27" y="30"/>
                    </a:cubicBezTo>
                    <a:cubicBezTo>
                      <a:pt x="29" y="30"/>
                      <a:pt x="31" y="30"/>
                      <a:pt x="32" y="31"/>
                    </a:cubicBezTo>
                    <a:cubicBezTo>
                      <a:pt x="34" y="31"/>
                      <a:pt x="34" y="31"/>
                      <a:pt x="34" y="31"/>
                    </a:cubicBezTo>
                    <a:cubicBezTo>
                      <a:pt x="33" y="29"/>
                      <a:pt x="33" y="29"/>
                      <a:pt x="33" y="29"/>
                    </a:cubicBezTo>
                    <a:cubicBezTo>
                      <a:pt x="37" y="23"/>
                      <a:pt x="37" y="23"/>
                      <a:pt x="37" y="23"/>
                    </a:cubicBezTo>
                    <a:cubicBezTo>
                      <a:pt x="44" y="22"/>
                      <a:pt x="44" y="22"/>
                      <a:pt x="44" y="22"/>
                    </a:cubicBezTo>
                    <a:cubicBezTo>
                      <a:pt x="48" y="28"/>
                      <a:pt x="48" y="28"/>
                      <a:pt x="48" y="28"/>
                    </a:cubicBezTo>
                    <a:cubicBezTo>
                      <a:pt x="48" y="30"/>
                      <a:pt x="48" y="30"/>
                      <a:pt x="48" y="30"/>
                    </a:cubicBezTo>
                    <a:cubicBezTo>
                      <a:pt x="50" y="29"/>
                      <a:pt x="50" y="29"/>
                      <a:pt x="50" y="29"/>
                    </a:cubicBezTo>
                    <a:cubicBezTo>
                      <a:pt x="53" y="29"/>
                      <a:pt x="56" y="27"/>
                      <a:pt x="59" y="26"/>
                    </a:cubicBezTo>
                    <a:cubicBezTo>
                      <a:pt x="61" y="25"/>
                      <a:pt x="61" y="25"/>
                      <a:pt x="61" y="25"/>
                    </a:cubicBezTo>
                    <a:cubicBezTo>
                      <a:pt x="60" y="24"/>
                      <a:pt x="60" y="24"/>
                      <a:pt x="60" y="24"/>
                    </a:cubicBezTo>
                    <a:cubicBezTo>
                      <a:pt x="58" y="17"/>
                      <a:pt x="58" y="17"/>
                      <a:pt x="58" y="17"/>
                    </a:cubicBezTo>
                    <a:cubicBezTo>
                      <a:pt x="64" y="12"/>
                      <a:pt x="64" y="12"/>
                      <a:pt x="64" y="12"/>
                    </a:cubicBezTo>
                    <a:cubicBezTo>
                      <a:pt x="71" y="14"/>
                      <a:pt x="71" y="14"/>
                      <a:pt x="71" y="14"/>
                    </a:cubicBezTo>
                    <a:cubicBezTo>
                      <a:pt x="71" y="16"/>
                      <a:pt x="71" y="16"/>
                      <a:pt x="71" y="16"/>
                    </a:cubicBezTo>
                    <a:cubicBezTo>
                      <a:pt x="73" y="14"/>
                      <a:pt x="73" y="14"/>
                      <a:pt x="73" y="14"/>
                    </a:cubicBezTo>
                    <a:cubicBezTo>
                      <a:pt x="75" y="12"/>
                      <a:pt x="77" y="9"/>
                      <a:pt x="78" y="6"/>
                    </a:cubicBezTo>
                    <a:cubicBezTo>
                      <a:pt x="79" y="4"/>
                      <a:pt x="79" y="4"/>
                      <a:pt x="79" y="4"/>
                    </a:cubicBezTo>
                    <a:cubicBezTo>
                      <a:pt x="77" y="4"/>
                      <a:pt x="77" y="4"/>
                      <a:pt x="77" y="4"/>
                    </a:cubicBezTo>
                    <a:cubicBezTo>
                      <a:pt x="74" y="0"/>
                      <a:pt x="74"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7" name="Freeform 12"/>
              <p:cNvSpPr/>
              <p:nvPr/>
            </p:nvSpPr>
            <p:spPr bwMode="auto">
              <a:xfrm>
                <a:off x="2379" y="681"/>
                <a:ext cx="195" cy="56"/>
              </a:xfrm>
              <a:custGeom>
                <a:avLst/>
                <a:gdLst>
                  <a:gd name="T0" fmla="*/ 215755 w 48"/>
                  <a:gd name="T1" fmla="*/ 0 h 14"/>
                  <a:gd name="T2" fmla="*/ 207041 w 48"/>
                  <a:gd name="T3" fmla="*/ 0 h 14"/>
                  <a:gd name="T4" fmla="*/ 174858 w 48"/>
                  <a:gd name="T5" fmla="*/ 28672 h 14"/>
                  <a:gd name="T6" fmla="*/ 108416 w 48"/>
                  <a:gd name="T7" fmla="*/ 49152 h 14"/>
                  <a:gd name="T8" fmla="*/ 102984 w 48"/>
                  <a:gd name="T9" fmla="*/ 49152 h 14"/>
                  <a:gd name="T10" fmla="*/ 17708 w 48"/>
                  <a:gd name="T11" fmla="*/ 8192 h 14"/>
                  <a:gd name="T12" fmla="*/ 13337 w 48"/>
                  <a:gd name="T13" fmla="*/ 0 h 14"/>
                  <a:gd name="T14" fmla="*/ 0 w 48"/>
                  <a:gd name="T15" fmla="*/ 0 h 14"/>
                  <a:gd name="T16" fmla="*/ 8978 w 48"/>
                  <a:gd name="T17" fmla="*/ 12288 h 14"/>
                  <a:gd name="T18" fmla="*/ 102984 w 48"/>
                  <a:gd name="T19" fmla="*/ 57344 h 14"/>
                  <a:gd name="T20" fmla="*/ 108416 w 48"/>
                  <a:gd name="T21" fmla="*/ 57344 h 14"/>
                  <a:gd name="T22" fmla="*/ 180290 w 48"/>
                  <a:gd name="T23" fmla="*/ 36864 h 14"/>
                  <a:gd name="T24" fmla="*/ 215755 w 48"/>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14"/>
                  <a:gd name="T41" fmla="*/ 48 w 48"/>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14">
                    <a:moveTo>
                      <a:pt x="48" y="0"/>
                    </a:moveTo>
                    <a:cubicBezTo>
                      <a:pt x="46" y="0"/>
                      <a:pt x="46" y="0"/>
                      <a:pt x="46" y="0"/>
                    </a:cubicBezTo>
                    <a:cubicBezTo>
                      <a:pt x="44" y="3"/>
                      <a:pt x="42" y="5"/>
                      <a:pt x="39" y="7"/>
                    </a:cubicBezTo>
                    <a:cubicBezTo>
                      <a:pt x="35" y="10"/>
                      <a:pt x="30" y="12"/>
                      <a:pt x="24" y="12"/>
                    </a:cubicBezTo>
                    <a:cubicBezTo>
                      <a:pt x="24" y="12"/>
                      <a:pt x="23" y="12"/>
                      <a:pt x="23" y="12"/>
                    </a:cubicBezTo>
                    <a:cubicBezTo>
                      <a:pt x="15" y="12"/>
                      <a:pt x="8" y="8"/>
                      <a:pt x="4" y="2"/>
                    </a:cubicBezTo>
                    <a:cubicBezTo>
                      <a:pt x="3" y="1"/>
                      <a:pt x="3" y="1"/>
                      <a:pt x="3" y="0"/>
                    </a:cubicBezTo>
                    <a:cubicBezTo>
                      <a:pt x="0" y="0"/>
                      <a:pt x="0" y="0"/>
                      <a:pt x="0" y="0"/>
                    </a:cubicBezTo>
                    <a:cubicBezTo>
                      <a:pt x="1" y="1"/>
                      <a:pt x="1" y="2"/>
                      <a:pt x="2" y="3"/>
                    </a:cubicBezTo>
                    <a:cubicBezTo>
                      <a:pt x="7" y="10"/>
                      <a:pt x="15" y="14"/>
                      <a:pt x="23" y="14"/>
                    </a:cubicBezTo>
                    <a:cubicBezTo>
                      <a:pt x="23" y="14"/>
                      <a:pt x="24" y="14"/>
                      <a:pt x="24" y="14"/>
                    </a:cubicBezTo>
                    <a:cubicBezTo>
                      <a:pt x="30" y="14"/>
                      <a:pt x="36" y="12"/>
                      <a:pt x="40" y="9"/>
                    </a:cubicBezTo>
                    <a:cubicBezTo>
                      <a:pt x="44" y="6"/>
                      <a:pt x="46" y="4"/>
                      <a:pt x="4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8" name="Freeform 13"/>
              <p:cNvSpPr/>
              <p:nvPr/>
            </p:nvSpPr>
            <p:spPr bwMode="auto">
              <a:xfrm>
                <a:off x="2404" y="681"/>
                <a:ext cx="149" cy="40"/>
              </a:xfrm>
              <a:custGeom>
                <a:avLst/>
                <a:gdLst>
                  <a:gd name="T0" fmla="*/ 157775 w 37"/>
                  <a:gd name="T1" fmla="*/ 0 h 10"/>
                  <a:gd name="T2" fmla="*/ 145174 w 37"/>
                  <a:gd name="T3" fmla="*/ 0 h 10"/>
                  <a:gd name="T4" fmla="*/ 132316 w 37"/>
                  <a:gd name="T5" fmla="*/ 16384 h 10"/>
                  <a:gd name="T6" fmla="*/ 76284 w 37"/>
                  <a:gd name="T7" fmla="*/ 32768 h 10"/>
                  <a:gd name="T8" fmla="*/ 72035 w 37"/>
                  <a:gd name="T9" fmla="*/ 32768 h 10"/>
                  <a:gd name="T10" fmla="*/ 8416 w 37"/>
                  <a:gd name="T11" fmla="*/ 0 h 10"/>
                  <a:gd name="T12" fmla="*/ 0 w 37"/>
                  <a:gd name="T13" fmla="*/ 0 h 10"/>
                  <a:gd name="T14" fmla="*/ 72035 w 37"/>
                  <a:gd name="T15" fmla="*/ 40960 h 10"/>
                  <a:gd name="T16" fmla="*/ 76284 w 37"/>
                  <a:gd name="T17" fmla="*/ 40960 h 10"/>
                  <a:gd name="T18" fmla="*/ 136480 w 37"/>
                  <a:gd name="T19" fmla="*/ 20480 h 10"/>
                  <a:gd name="T20" fmla="*/ 157775 w 37"/>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10"/>
                  <a:gd name="T35" fmla="*/ 37 w 37"/>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10">
                    <a:moveTo>
                      <a:pt x="37" y="0"/>
                    </a:moveTo>
                    <a:cubicBezTo>
                      <a:pt x="34" y="0"/>
                      <a:pt x="34" y="0"/>
                      <a:pt x="34" y="0"/>
                    </a:cubicBezTo>
                    <a:cubicBezTo>
                      <a:pt x="33" y="2"/>
                      <a:pt x="32" y="3"/>
                      <a:pt x="31" y="4"/>
                    </a:cubicBezTo>
                    <a:cubicBezTo>
                      <a:pt x="27" y="6"/>
                      <a:pt x="23" y="8"/>
                      <a:pt x="18" y="8"/>
                    </a:cubicBezTo>
                    <a:cubicBezTo>
                      <a:pt x="18" y="8"/>
                      <a:pt x="18" y="8"/>
                      <a:pt x="17" y="8"/>
                    </a:cubicBezTo>
                    <a:cubicBezTo>
                      <a:pt x="11" y="8"/>
                      <a:pt x="6" y="5"/>
                      <a:pt x="2" y="0"/>
                    </a:cubicBezTo>
                    <a:cubicBezTo>
                      <a:pt x="0" y="0"/>
                      <a:pt x="0" y="0"/>
                      <a:pt x="0" y="0"/>
                    </a:cubicBezTo>
                    <a:cubicBezTo>
                      <a:pt x="4" y="6"/>
                      <a:pt x="10" y="9"/>
                      <a:pt x="17" y="10"/>
                    </a:cubicBezTo>
                    <a:cubicBezTo>
                      <a:pt x="18" y="10"/>
                      <a:pt x="18" y="10"/>
                      <a:pt x="18" y="10"/>
                    </a:cubicBezTo>
                    <a:cubicBezTo>
                      <a:pt x="23" y="10"/>
                      <a:pt x="28" y="8"/>
                      <a:pt x="32" y="5"/>
                    </a:cubicBezTo>
                    <a:cubicBezTo>
                      <a:pt x="34" y="4"/>
                      <a:pt x="35" y="2"/>
                      <a:pt x="3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9" name="Freeform 14"/>
              <p:cNvSpPr>
                <a:spLocks noEditPoints="1"/>
              </p:cNvSpPr>
              <p:nvPr/>
            </p:nvSpPr>
            <p:spPr bwMode="auto">
              <a:xfrm>
                <a:off x="2088" y="1876"/>
                <a:ext cx="571" cy="332"/>
              </a:xfrm>
              <a:custGeom>
                <a:avLst/>
                <a:gdLst>
                  <a:gd name="T0" fmla="*/ 30421 w 141"/>
                  <a:gd name="T1" fmla="*/ 26082 h 82"/>
                  <a:gd name="T2" fmla="*/ 4313 w 141"/>
                  <a:gd name="T3" fmla="*/ 26082 h 82"/>
                  <a:gd name="T4" fmla="*/ 0 w 141"/>
                  <a:gd name="T5" fmla="*/ 39229 h 82"/>
                  <a:gd name="T6" fmla="*/ 8626 w 141"/>
                  <a:gd name="T7" fmla="*/ 123042 h 82"/>
                  <a:gd name="T8" fmla="*/ 66418 w 141"/>
                  <a:gd name="T9" fmla="*/ 118536 h 82"/>
                  <a:gd name="T10" fmla="*/ 53265 w 141"/>
                  <a:gd name="T11" fmla="*/ 210925 h 82"/>
                  <a:gd name="T12" fmla="*/ 48952 w 141"/>
                  <a:gd name="T13" fmla="*/ 219824 h 82"/>
                  <a:gd name="T14" fmla="*/ 105728 w 141"/>
                  <a:gd name="T15" fmla="*/ 286184 h 82"/>
                  <a:gd name="T16" fmla="*/ 154680 w 141"/>
                  <a:gd name="T17" fmla="*/ 251284 h 82"/>
                  <a:gd name="T18" fmla="*/ 193925 w 141"/>
                  <a:gd name="T19" fmla="*/ 330785 h 82"/>
                  <a:gd name="T20" fmla="*/ 198238 w 141"/>
                  <a:gd name="T21" fmla="*/ 343673 h 82"/>
                  <a:gd name="T22" fmla="*/ 268969 w 141"/>
                  <a:gd name="T23" fmla="*/ 361180 h 82"/>
                  <a:gd name="T24" fmla="*/ 277810 w 141"/>
                  <a:gd name="T25" fmla="*/ 352556 h 82"/>
                  <a:gd name="T26" fmla="*/ 352854 w 141"/>
                  <a:gd name="T27" fmla="*/ 299067 h 82"/>
                  <a:gd name="T28" fmla="*/ 374633 w 141"/>
                  <a:gd name="T29" fmla="*/ 356868 h 82"/>
                  <a:gd name="T30" fmla="*/ 458582 w 141"/>
                  <a:gd name="T31" fmla="*/ 326477 h 82"/>
                  <a:gd name="T32" fmla="*/ 458582 w 141"/>
                  <a:gd name="T33" fmla="*/ 312278 h 82"/>
                  <a:gd name="T34" fmla="*/ 489987 w 141"/>
                  <a:gd name="T35" fmla="*/ 229513 h 82"/>
                  <a:gd name="T36" fmla="*/ 542466 w 141"/>
                  <a:gd name="T37" fmla="*/ 260102 h 82"/>
                  <a:gd name="T38" fmla="*/ 591402 w 141"/>
                  <a:gd name="T39" fmla="*/ 184908 h 82"/>
                  <a:gd name="T40" fmla="*/ 582841 w 141"/>
                  <a:gd name="T41" fmla="*/ 176288 h 82"/>
                  <a:gd name="T42" fmla="*/ 546779 w 141"/>
                  <a:gd name="T43" fmla="*/ 137059 h 82"/>
                  <a:gd name="T44" fmla="*/ 529313 w 141"/>
                  <a:gd name="T45" fmla="*/ 145878 h 82"/>
                  <a:gd name="T46" fmla="*/ 542466 w 141"/>
                  <a:gd name="T47" fmla="*/ 233760 h 82"/>
                  <a:gd name="T48" fmla="*/ 436803 w 141"/>
                  <a:gd name="T49" fmla="*/ 255527 h 82"/>
                  <a:gd name="T50" fmla="*/ 392099 w 141"/>
                  <a:gd name="T51" fmla="*/ 335097 h 82"/>
                  <a:gd name="T52" fmla="*/ 290748 w 141"/>
                  <a:gd name="T53" fmla="*/ 290508 h 82"/>
                  <a:gd name="T54" fmla="*/ 238548 w 141"/>
                  <a:gd name="T55" fmla="*/ 339409 h 82"/>
                  <a:gd name="T56" fmla="*/ 211391 w 141"/>
                  <a:gd name="T57" fmla="*/ 273054 h 82"/>
                  <a:gd name="T58" fmla="*/ 101415 w 141"/>
                  <a:gd name="T59" fmla="*/ 264414 h 82"/>
                  <a:gd name="T60" fmla="*/ 101415 w 141"/>
                  <a:gd name="T61" fmla="*/ 171960 h 82"/>
                  <a:gd name="T62" fmla="*/ 17466 w 141"/>
                  <a:gd name="T63" fmla="*/ 101272 h 82"/>
                  <a:gd name="T64" fmla="*/ 70731 w 141"/>
                  <a:gd name="T65" fmla="*/ 30390 h 82"/>
                  <a:gd name="T66" fmla="*/ 141462 w 141"/>
                  <a:gd name="T67" fmla="*/ 26082 h 82"/>
                  <a:gd name="T68" fmla="*/ 131755 w 141"/>
                  <a:gd name="T69" fmla="*/ 26082 h 82"/>
                  <a:gd name="T70" fmla="*/ 299589 w 141"/>
                  <a:gd name="T71" fmla="*/ 229513 h 82"/>
                  <a:gd name="T72" fmla="*/ 415008 w 141"/>
                  <a:gd name="T73" fmla="*/ 198054 h 82"/>
                  <a:gd name="T74" fmla="*/ 458582 w 141"/>
                  <a:gd name="T75" fmla="*/ 137059 h 82"/>
                  <a:gd name="T76" fmla="*/ 303902 w 141"/>
                  <a:gd name="T77" fmla="*/ 224136 h 82"/>
                  <a:gd name="T78" fmla="*/ 141462 w 141"/>
                  <a:gd name="T79" fmla="*/ 26082 h 82"/>
                  <a:gd name="T80" fmla="*/ 613181 w 141"/>
                  <a:gd name="T81" fmla="*/ 79506 h 82"/>
                  <a:gd name="T82" fmla="*/ 617510 w 141"/>
                  <a:gd name="T83" fmla="*/ 66376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1"/>
                  <a:gd name="T127" fmla="*/ 0 h 82"/>
                  <a:gd name="T128" fmla="*/ 141 w 141"/>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1" h="82">
                    <a:moveTo>
                      <a:pt x="16" y="6"/>
                    </a:moveTo>
                    <a:cubicBezTo>
                      <a:pt x="7" y="6"/>
                      <a:pt x="7" y="6"/>
                      <a:pt x="7" y="6"/>
                    </a:cubicBezTo>
                    <a:cubicBezTo>
                      <a:pt x="2" y="7"/>
                      <a:pt x="2" y="7"/>
                      <a:pt x="2" y="7"/>
                    </a:cubicBezTo>
                    <a:cubicBezTo>
                      <a:pt x="1" y="6"/>
                      <a:pt x="1" y="6"/>
                      <a:pt x="1" y="6"/>
                    </a:cubicBezTo>
                    <a:cubicBezTo>
                      <a:pt x="0" y="6"/>
                      <a:pt x="0" y="6"/>
                      <a:pt x="0" y="6"/>
                    </a:cubicBezTo>
                    <a:cubicBezTo>
                      <a:pt x="0" y="9"/>
                      <a:pt x="0" y="9"/>
                      <a:pt x="0" y="9"/>
                    </a:cubicBezTo>
                    <a:cubicBezTo>
                      <a:pt x="0" y="14"/>
                      <a:pt x="0" y="19"/>
                      <a:pt x="1" y="25"/>
                    </a:cubicBezTo>
                    <a:cubicBezTo>
                      <a:pt x="2" y="28"/>
                      <a:pt x="2" y="28"/>
                      <a:pt x="2" y="28"/>
                    </a:cubicBezTo>
                    <a:cubicBezTo>
                      <a:pt x="3" y="26"/>
                      <a:pt x="3" y="26"/>
                      <a:pt x="3" y="26"/>
                    </a:cubicBezTo>
                    <a:cubicBezTo>
                      <a:pt x="15" y="27"/>
                      <a:pt x="15" y="27"/>
                      <a:pt x="15" y="27"/>
                    </a:cubicBezTo>
                    <a:cubicBezTo>
                      <a:pt x="19" y="39"/>
                      <a:pt x="19" y="39"/>
                      <a:pt x="19" y="39"/>
                    </a:cubicBezTo>
                    <a:cubicBezTo>
                      <a:pt x="12" y="48"/>
                      <a:pt x="12" y="48"/>
                      <a:pt x="12" y="48"/>
                    </a:cubicBezTo>
                    <a:cubicBezTo>
                      <a:pt x="9" y="48"/>
                      <a:pt x="9" y="48"/>
                      <a:pt x="9" y="48"/>
                    </a:cubicBezTo>
                    <a:cubicBezTo>
                      <a:pt x="11" y="50"/>
                      <a:pt x="11" y="50"/>
                      <a:pt x="11" y="50"/>
                    </a:cubicBezTo>
                    <a:cubicBezTo>
                      <a:pt x="14" y="55"/>
                      <a:pt x="18" y="59"/>
                      <a:pt x="22" y="63"/>
                    </a:cubicBezTo>
                    <a:cubicBezTo>
                      <a:pt x="24" y="65"/>
                      <a:pt x="24" y="65"/>
                      <a:pt x="24" y="65"/>
                    </a:cubicBezTo>
                    <a:cubicBezTo>
                      <a:pt x="24" y="62"/>
                      <a:pt x="24" y="62"/>
                      <a:pt x="24" y="62"/>
                    </a:cubicBezTo>
                    <a:cubicBezTo>
                      <a:pt x="35" y="57"/>
                      <a:pt x="35" y="57"/>
                      <a:pt x="35" y="57"/>
                    </a:cubicBezTo>
                    <a:cubicBezTo>
                      <a:pt x="45" y="63"/>
                      <a:pt x="45" y="63"/>
                      <a:pt x="45" y="63"/>
                    </a:cubicBezTo>
                    <a:cubicBezTo>
                      <a:pt x="44" y="75"/>
                      <a:pt x="44" y="75"/>
                      <a:pt x="44" y="75"/>
                    </a:cubicBezTo>
                    <a:cubicBezTo>
                      <a:pt x="42" y="76"/>
                      <a:pt x="42" y="76"/>
                      <a:pt x="42" y="76"/>
                    </a:cubicBezTo>
                    <a:cubicBezTo>
                      <a:pt x="45" y="78"/>
                      <a:pt x="45" y="78"/>
                      <a:pt x="45" y="78"/>
                    </a:cubicBezTo>
                    <a:cubicBezTo>
                      <a:pt x="48" y="79"/>
                      <a:pt x="50" y="79"/>
                      <a:pt x="53" y="80"/>
                    </a:cubicBezTo>
                    <a:cubicBezTo>
                      <a:pt x="55" y="81"/>
                      <a:pt x="58" y="81"/>
                      <a:pt x="61" y="82"/>
                    </a:cubicBezTo>
                    <a:cubicBezTo>
                      <a:pt x="64" y="82"/>
                      <a:pt x="64" y="82"/>
                      <a:pt x="64" y="82"/>
                    </a:cubicBezTo>
                    <a:cubicBezTo>
                      <a:pt x="63" y="80"/>
                      <a:pt x="63" y="80"/>
                      <a:pt x="63" y="80"/>
                    </a:cubicBezTo>
                    <a:cubicBezTo>
                      <a:pt x="68" y="69"/>
                      <a:pt x="68" y="69"/>
                      <a:pt x="68" y="69"/>
                    </a:cubicBezTo>
                    <a:cubicBezTo>
                      <a:pt x="80" y="68"/>
                      <a:pt x="80" y="68"/>
                      <a:pt x="80" y="68"/>
                    </a:cubicBezTo>
                    <a:cubicBezTo>
                      <a:pt x="86" y="78"/>
                      <a:pt x="86" y="78"/>
                      <a:pt x="86" y="78"/>
                    </a:cubicBezTo>
                    <a:cubicBezTo>
                      <a:pt x="85" y="81"/>
                      <a:pt x="85" y="81"/>
                      <a:pt x="85" y="81"/>
                    </a:cubicBezTo>
                    <a:cubicBezTo>
                      <a:pt x="89" y="80"/>
                      <a:pt x="89" y="80"/>
                      <a:pt x="89" y="80"/>
                    </a:cubicBezTo>
                    <a:cubicBezTo>
                      <a:pt x="94" y="78"/>
                      <a:pt x="99" y="76"/>
                      <a:pt x="104" y="74"/>
                    </a:cubicBezTo>
                    <a:cubicBezTo>
                      <a:pt x="106" y="72"/>
                      <a:pt x="106" y="72"/>
                      <a:pt x="106" y="72"/>
                    </a:cubicBezTo>
                    <a:cubicBezTo>
                      <a:pt x="104" y="71"/>
                      <a:pt x="104" y="71"/>
                      <a:pt x="104" y="71"/>
                    </a:cubicBezTo>
                    <a:cubicBezTo>
                      <a:pt x="102" y="59"/>
                      <a:pt x="102" y="59"/>
                      <a:pt x="102" y="59"/>
                    </a:cubicBezTo>
                    <a:cubicBezTo>
                      <a:pt x="111" y="52"/>
                      <a:pt x="111" y="52"/>
                      <a:pt x="111" y="52"/>
                    </a:cubicBezTo>
                    <a:cubicBezTo>
                      <a:pt x="122" y="56"/>
                      <a:pt x="122" y="56"/>
                      <a:pt x="122" y="56"/>
                    </a:cubicBezTo>
                    <a:cubicBezTo>
                      <a:pt x="123" y="59"/>
                      <a:pt x="123" y="59"/>
                      <a:pt x="123" y="59"/>
                    </a:cubicBezTo>
                    <a:cubicBezTo>
                      <a:pt x="125" y="56"/>
                      <a:pt x="125" y="56"/>
                      <a:pt x="125" y="56"/>
                    </a:cubicBezTo>
                    <a:cubicBezTo>
                      <a:pt x="128" y="52"/>
                      <a:pt x="131" y="47"/>
                      <a:pt x="134" y="42"/>
                    </a:cubicBezTo>
                    <a:cubicBezTo>
                      <a:pt x="135" y="39"/>
                      <a:pt x="135" y="39"/>
                      <a:pt x="135" y="39"/>
                    </a:cubicBezTo>
                    <a:cubicBezTo>
                      <a:pt x="132" y="40"/>
                      <a:pt x="132" y="40"/>
                      <a:pt x="132" y="40"/>
                    </a:cubicBezTo>
                    <a:cubicBezTo>
                      <a:pt x="124" y="32"/>
                      <a:pt x="124" y="32"/>
                      <a:pt x="124" y="32"/>
                    </a:cubicBezTo>
                    <a:cubicBezTo>
                      <a:pt x="124" y="31"/>
                      <a:pt x="124" y="31"/>
                      <a:pt x="124" y="31"/>
                    </a:cubicBezTo>
                    <a:cubicBezTo>
                      <a:pt x="121" y="31"/>
                      <a:pt x="121" y="31"/>
                      <a:pt x="121" y="31"/>
                    </a:cubicBezTo>
                    <a:cubicBezTo>
                      <a:pt x="120" y="33"/>
                      <a:pt x="120" y="33"/>
                      <a:pt x="120" y="33"/>
                    </a:cubicBezTo>
                    <a:cubicBezTo>
                      <a:pt x="130" y="42"/>
                      <a:pt x="130" y="42"/>
                      <a:pt x="130" y="42"/>
                    </a:cubicBezTo>
                    <a:cubicBezTo>
                      <a:pt x="128" y="46"/>
                      <a:pt x="126" y="50"/>
                      <a:pt x="123" y="53"/>
                    </a:cubicBezTo>
                    <a:cubicBezTo>
                      <a:pt x="111" y="48"/>
                      <a:pt x="111" y="48"/>
                      <a:pt x="111" y="48"/>
                    </a:cubicBezTo>
                    <a:cubicBezTo>
                      <a:pt x="99" y="58"/>
                      <a:pt x="99" y="58"/>
                      <a:pt x="99" y="58"/>
                    </a:cubicBezTo>
                    <a:cubicBezTo>
                      <a:pt x="101" y="72"/>
                      <a:pt x="101" y="72"/>
                      <a:pt x="101" y="72"/>
                    </a:cubicBezTo>
                    <a:cubicBezTo>
                      <a:pt x="97" y="74"/>
                      <a:pt x="93" y="75"/>
                      <a:pt x="89" y="76"/>
                    </a:cubicBezTo>
                    <a:cubicBezTo>
                      <a:pt x="81" y="65"/>
                      <a:pt x="81" y="65"/>
                      <a:pt x="81" y="65"/>
                    </a:cubicBezTo>
                    <a:cubicBezTo>
                      <a:pt x="66" y="66"/>
                      <a:pt x="66" y="66"/>
                      <a:pt x="66" y="66"/>
                    </a:cubicBezTo>
                    <a:cubicBezTo>
                      <a:pt x="60" y="78"/>
                      <a:pt x="60" y="78"/>
                      <a:pt x="60" y="78"/>
                    </a:cubicBezTo>
                    <a:cubicBezTo>
                      <a:pt x="58" y="78"/>
                      <a:pt x="56" y="78"/>
                      <a:pt x="54" y="77"/>
                    </a:cubicBezTo>
                    <a:cubicBezTo>
                      <a:pt x="51" y="77"/>
                      <a:pt x="49" y="76"/>
                      <a:pt x="47" y="75"/>
                    </a:cubicBezTo>
                    <a:cubicBezTo>
                      <a:pt x="48" y="62"/>
                      <a:pt x="48" y="62"/>
                      <a:pt x="48" y="62"/>
                    </a:cubicBezTo>
                    <a:cubicBezTo>
                      <a:pt x="35" y="53"/>
                      <a:pt x="35" y="53"/>
                      <a:pt x="35" y="53"/>
                    </a:cubicBezTo>
                    <a:cubicBezTo>
                      <a:pt x="23" y="60"/>
                      <a:pt x="23" y="60"/>
                      <a:pt x="23" y="60"/>
                    </a:cubicBezTo>
                    <a:cubicBezTo>
                      <a:pt x="20" y="57"/>
                      <a:pt x="17" y="53"/>
                      <a:pt x="15" y="50"/>
                    </a:cubicBezTo>
                    <a:cubicBezTo>
                      <a:pt x="23" y="39"/>
                      <a:pt x="23" y="39"/>
                      <a:pt x="23" y="39"/>
                    </a:cubicBezTo>
                    <a:cubicBezTo>
                      <a:pt x="17" y="25"/>
                      <a:pt x="17" y="25"/>
                      <a:pt x="17" y="25"/>
                    </a:cubicBezTo>
                    <a:cubicBezTo>
                      <a:pt x="4" y="23"/>
                      <a:pt x="4" y="23"/>
                      <a:pt x="4" y="23"/>
                    </a:cubicBezTo>
                    <a:cubicBezTo>
                      <a:pt x="3" y="19"/>
                      <a:pt x="3" y="14"/>
                      <a:pt x="3" y="10"/>
                    </a:cubicBezTo>
                    <a:cubicBezTo>
                      <a:pt x="16" y="7"/>
                      <a:pt x="16" y="7"/>
                      <a:pt x="16" y="7"/>
                    </a:cubicBezTo>
                    <a:cubicBezTo>
                      <a:pt x="16" y="6"/>
                      <a:pt x="16" y="6"/>
                      <a:pt x="16" y="6"/>
                    </a:cubicBezTo>
                    <a:moveTo>
                      <a:pt x="32" y="6"/>
                    </a:moveTo>
                    <a:cubicBezTo>
                      <a:pt x="30" y="6"/>
                      <a:pt x="30" y="6"/>
                      <a:pt x="30" y="6"/>
                    </a:cubicBezTo>
                    <a:cubicBezTo>
                      <a:pt x="30" y="6"/>
                      <a:pt x="30" y="6"/>
                      <a:pt x="30" y="6"/>
                    </a:cubicBezTo>
                    <a:cubicBezTo>
                      <a:pt x="29" y="16"/>
                      <a:pt x="31" y="27"/>
                      <a:pt x="38" y="36"/>
                    </a:cubicBezTo>
                    <a:cubicBezTo>
                      <a:pt x="45" y="46"/>
                      <a:pt x="56" y="52"/>
                      <a:pt x="68" y="52"/>
                    </a:cubicBezTo>
                    <a:cubicBezTo>
                      <a:pt x="69" y="52"/>
                      <a:pt x="70" y="52"/>
                      <a:pt x="70" y="52"/>
                    </a:cubicBezTo>
                    <a:cubicBezTo>
                      <a:pt x="79" y="52"/>
                      <a:pt x="87" y="50"/>
                      <a:pt x="94" y="45"/>
                    </a:cubicBezTo>
                    <a:cubicBezTo>
                      <a:pt x="99" y="41"/>
                      <a:pt x="103" y="36"/>
                      <a:pt x="106" y="31"/>
                    </a:cubicBezTo>
                    <a:cubicBezTo>
                      <a:pt x="104" y="31"/>
                      <a:pt x="104" y="31"/>
                      <a:pt x="104" y="31"/>
                    </a:cubicBezTo>
                    <a:cubicBezTo>
                      <a:pt x="97" y="43"/>
                      <a:pt x="84" y="51"/>
                      <a:pt x="70" y="51"/>
                    </a:cubicBezTo>
                    <a:cubicBezTo>
                      <a:pt x="70" y="51"/>
                      <a:pt x="69" y="51"/>
                      <a:pt x="69" y="51"/>
                    </a:cubicBezTo>
                    <a:cubicBezTo>
                      <a:pt x="66" y="51"/>
                      <a:pt x="63" y="51"/>
                      <a:pt x="60" y="50"/>
                    </a:cubicBezTo>
                    <a:cubicBezTo>
                      <a:pt x="41" y="45"/>
                      <a:pt x="28" y="25"/>
                      <a:pt x="32" y="6"/>
                    </a:cubicBezTo>
                    <a:moveTo>
                      <a:pt x="139" y="0"/>
                    </a:moveTo>
                    <a:cubicBezTo>
                      <a:pt x="139" y="18"/>
                      <a:pt x="139" y="18"/>
                      <a:pt x="139" y="18"/>
                    </a:cubicBezTo>
                    <a:cubicBezTo>
                      <a:pt x="140" y="19"/>
                      <a:pt x="140" y="19"/>
                      <a:pt x="140" y="19"/>
                    </a:cubicBezTo>
                    <a:cubicBezTo>
                      <a:pt x="140" y="15"/>
                      <a:pt x="140" y="15"/>
                      <a:pt x="140" y="15"/>
                    </a:cubicBezTo>
                    <a:cubicBezTo>
                      <a:pt x="141" y="10"/>
                      <a:pt x="140" y="5"/>
                      <a:pt x="13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0" name="Freeform 15"/>
              <p:cNvSpPr/>
              <p:nvPr/>
            </p:nvSpPr>
            <p:spPr bwMode="auto">
              <a:xfrm>
                <a:off x="2189" y="1900"/>
                <a:ext cx="340" cy="203"/>
              </a:xfrm>
              <a:custGeom>
                <a:avLst/>
                <a:gdLst>
                  <a:gd name="T0" fmla="*/ 21756 w 84"/>
                  <a:gd name="T1" fmla="*/ 0 h 50"/>
                  <a:gd name="T2" fmla="*/ 8617 w 84"/>
                  <a:gd name="T3" fmla="*/ 0 h 50"/>
                  <a:gd name="T4" fmla="*/ 43496 w 84"/>
                  <a:gd name="T5" fmla="*/ 143489 h 50"/>
                  <a:gd name="T6" fmla="*/ 188995 w 84"/>
                  <a:gd name="T7" fmla="*/ 219512 h 50"/>
                  <a:gd name="T8" fmla="*/ 197811 w 84"/>
                  <a:gd name="T9" fmla="*/ 223864 h 50"/>
                  <a:gd name="T10" fmla="*/ 311869 w 84"/>
                  <a:gd name="T11" fmla="*/ 183098 h 50"/>
                  <a:gd name="T12" fmla="*/ 369361 w 84"/>
                  <a:gd name="T13" fmla="*/ 111431 h 50"/>
                  <a:gd name="T14" fmla="*/ 356433 w 84"/>
                  <a:gd name="T15" fmla="*/ 111431 h 50"/>
                  <a:gd name="T16" fmla="*/ 303057 w 84"/>
                  <a:gd name="T17" fmla="*/ 174133 h 50"/>
                  <a:gd name="T18" fmla="*/ 197811 w 84"/>
                  <a:gd name="T19" fmla="*/ 206260 h 50"/>
                  <a:gd name="T20" fmla="*/ 188995 w 84"/>
                  <a:gd name="T21" fmla="*/ 206260 h 50"/>
                  <a:gd name="T22" fmla="*/ 57687 w 84"/>
                  <a:gd name="T23" fmla="*/ 134524 h 50"/>
                  <a:gd name="T24" fmla="*/ 21756 w 84"/>
                  <a:gd name="T25" fmla="*/ 0 h 50"/>
                  <a:gd name="T26" fmla="*/ 21756 w 84"/>
                  <a:gd name="T27" fmla="*/ 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50"/>
                  <a:gd name="T44" fmla="*/ 84 w 84"/>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50">
                    <a:moveTo>
                      <a:pt x="5" y="0"/>
                    </a:moveTo>
                    <a:cubicBezTo>
                      <a:pt x="2" y="0"/>
                      <a:pt x="2" y="0"/>
                      <a:pt x="2" y="0"/>
                    </a:cubicBezTo>
                    <a:cubicBezTo>
                      <a:pt x="0" y="11"/>
                      <a:pt x="3" y="22"/>
                      <a:pt x="10" y="32"/>
                    </a:cubicBezTo>
                    <a:cubicBezTo>
                      <a:pt x="18" y="42"/>
                      <a:pt x="30" y="49"/>
                      <a:pt x="43" y="49"/>
                    </a:cubicBezTo>
                    <a:cubicBezTo>
                      <a:pt x="44" y="50"/>
                      <a:pt x="45" y="50"/>
                      <a:pt x="45" y="50"/>
                    </a:cubicBezTo>
                    <a:cubicBezTo>
                      <a:pt x="55" y="50"/>
                      <a:pt x="63" y="47"/>
                      <a:pt x="71" y="41"/>
                    </a:cubicBezTo>
                    <a:cubicBezTo>
                      <a:pt x="77" y="37"/>
                      <a:pt x="81" y="31"/>
                      <a:pt x="84" y="25"/>
                    </a:cubicBezTo>
                    <a:cubicBezTo>
                      <a:pt x="81" y="25"/>
                      <a:pt x="81" y="25"/>
                      <a:pt x="81" y="25"/>
                    </a:cubicBezTo>
                    <a:cubicBezTo>
                      <a:pt x="78" y="30"/>
                      <a:pt x="74" y="35"/>
                      <a:pt x="69" y="39"/>
                    </a:cubicBezTo>
                    <a:cubicBezTo>
                      <a:pt x="62" y="44"/>
                      <a:pt x="54" y="46"/>
                      <a:pt x="45" y="46"/>
                    </a:cubicBezTo>
                    <a:cubicBezTo>
                      <a:pt x="45" y="46"/>
                      <a:pt x="44" y="46"/>
                      <a:pt x="43" y="46"/>
                    </a:cubicBezTo>
                    <a:cubicBezTo>
                      <a:pt x="31" y="46"/>
                      <a:pt x="20" y="40"/>
                      <a:pt x="13" y="30"/>
                    </a:cubicBezTo>
                    <a:cubicBezTo>
                      <a:pt x="6" y="21"/>
                      <a:pt x="4" y="10"/>
                      <a:pt x="5" y="0"/>
                    </a:cubicBezTo>
                    <a:cubicBezTo>
                      <a:pt x="5"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1" name="Freeform 16"/>
              <p:cNvSpPr/>
              <p:nvPr/>
            </p:nvSpPr>
            <p:spPr bwMode="auto">
              <a:xfrm>
                <a:off x="2217" y="1900"/>
                <a:ext cx="284" cy="174"/>
              </a:xfrm>
              <a:custGeom>
                <a:avLst/>
                <a:gdLst>
                  <a:gd name="T0" fmla="*/ 21973 w 70"/>
                  <a:gd name="T1" fmla="*/ 0 h 43"/>
                  <a:gd name="T2" fmla="*/ 8674 w 70"/>
                  <a:gd name="T3" fmla="*/ 0 h 43"/>
                  <a:gd name="T4" fmla="*/ 8674 w 70"/>
                  <a:gd name="T5" fmla="*/ 0 h 43"/>
                  <a:gd name="T6" fmla="*/ 35192 w 70"/>
                  <a:gd name="T7" fmla="*/ 122512 h 43"/>
                  <a:gd name="T8" fmla="*/ 165016 w 70"/>
                  <a:gd name="T9" fmla="*/ 188778 h 43"/>
                  <a:gd name="T10" fmla="*/ 169361 w 70"/>
                  <a:gd name="T11" fmla="*/ 188778 h 43"/>
                  <a:gd name="T12" fmla="*/ 267134 w 70"/>
                  <a:gd name="T13" fmla="*/ 158421 h 43"/>
                  <a:gd name="T14" fmla="*/ 312140 w 70"/>
                  <a:gd name="T15" fmla="*/ 109656 h 43"/>
                  <a:gd name="T16" fmla="*/ 294508 w 70"/>
                  <a:gd name="T17" fmla="*/ 109656 h 43"/>
                  <a:gd name="T18" fmla="*/ 294508 w 70"/>
                  <a:gd name="T19" fmla="*/ 113966 h 43"/>
                  <a:gd name="T20" fmla="*/ 290163 w 70"/>
                  <a:gd name="T21" fmla="*/ 113966 h 43"/>
                  <a:gd name="T22" fmla="*/ 258180 w 70"/>
                  <a:gd name="T23" fmla="*/ 145306 h 43"/>
                  <a:gd name="T24" fmla="*/ 169361 w 70"/>
                  <a:gd name="T25" fmla="*/ 175910 h 43"/>
                  <a:gd name="T26" fmla="*/ 165016 w 70"/>
                  <a:gd name="T27" fmla="*/ 175910 h 43"/>
                  <a:gd name="T28" fmla="*/ 49546 w 70"/>
                  <a:gd name="T29" fmla="*/ 113966 h 43"/>
                  <a:gd name="T30" fmla="*/ 21973 w 70"/>
                  <a:gd name="T31" fmla="*/ 4305 h 43"/>
                  <a:gd name="T32" fmla="*/ 21973 w 70"/>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43"/>
                  <a:gd name="T53" fmla="*/ 70 w 70"/>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43">
                    <a:moveTo>
                      <a:pt x="5" y="0"/>
                    </a:moveTo>
                    <a:cubicBezTo>
                      <a:pt x="2" y="0"/>
                      <a:pt x="2" y="0"/>
                      <a:pt x="2" y="0"/>
                    </a:cubicBezTo>
                    <a:cubicBezTo>
                      <a:pt x="2" y="0"/>
                      <a:pt x="2" y="0"/>
                      <a:pt x="2" y="0"/>
                    </a:cubicBezTo>
                    <a:cubicBezTo>
                      <a:pt x="0" y="10"/>
                      <a:pt x="3" y="20"/>
                      <a:pt x="8" y="28"/>
                    </a:cubicBezTo>
                    <a:cubicBezTo>
                      <a:pt x="15" y="37"/>
                      <a:pt x="25" y="42"/>
                      <a:pt x="37" y="43"/>
                    </a:cubicBezTo>
                    <a:cubicBezTo>
                      <a:pt x="37" y="43"/>
                      <a:pt x="38" y="43"/>
                      <a:pt x="38" y="43"/>
                    </a:cubicBezTo>
                    <a:cubicBezTo>
                      <a:pt x="46" y="43"/>
                      <a:pt x="54" y="40"/>
                      <a:pt x="60" y="36"/>
                    </a:cubicBezTo>
                    <a:cubicBezTo>
                      <a:pt x="64" y="33"/>
                      <a:pt x="67" y="29"/>
                      <a:pt x="70" y="25"/>
                    </a:cubicBezTo>
                    <a:cubicBezTo>
                      <a:pt x="66" y="25"/>
                      <a:pt x="66" y="25"/>
                      <a:pt x="66" y="25"/>
                    </a:cubicBezTo>
                    <a:cubicBezTo>
                      <a:pt x="66" y="26"/>
                      <a:pt x="66" y="26"/>
                      <a:pt x="66" y="26"/>
                    </a:cubicBezTo>
                    <a:cubicBezTo>
                      <a:pt x="65" y="26"/>
                      <a:pt x="65" y="26"/>
                      <a:pt x="65" y="26"/>
                    </a:cubicBezTo>
                    <a:cubicBezTo>
                      <a:pt x="63" y="29"/>
                      <a:pt x="61" y="31"/>
                      <a:pt x="58" y="33"/>
                    </a:cubicBezTo>
                    <a:cubicBezTo>
                      <a:pt x="52" y="37"/>
                      <a:pt x="45" y="40"/>
                      <a:pt x="38" y="40"/>
                    </a:cubicBezTo>
                    <a:cubicBezTo>
                      <a:pt x="38" y="40"/>
                      <a:pt x="37" y="40"/>
                      <a:pt x="37" y="40"/>
                    </a:cubicBezTo>
                    <a:cubicBezTo>
                      <a:pt x="26" y="39"/>
                      <a:pt x="17" y="34"/>
                      <a:pt x="11" y="26"/>
                    </a:cubicBezTo>
                    <a:cubicBezTo>
                      <a:pt x="6" y="19"/>
                      <a:pt x="4" y="10"/>
                      <a:pt x="5" y="1"/>
                    </a:cubicBezTo>
                    <a:cubicBezTo>
                      <a:pt x="5"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2" name="Freeform 17"/>
              <p:cNvSpPr>
                <a:spLocks noEditPoints="1"/>
              </p:cNvSpPr>
              <p:nvPr/>
            </p:nvSpPr>
            <p:spPr bwMode="auto">
              <a:xfrm>
                <a:off x="425" y="486"/>
                <a:ext cx="271" cy="276"/>
              </a:xfrm>
              <a:custGeom>
                <a:avLst/>
                <a:gdLst>
                  <a:gd name="T0" fmla="*/ 66112 w 67"/>
                  <a:gd name="T1" fmla="*/ 134331 h 68"/>
                  <a:gd name="T2" fmla="*/ 214401 w 67"/>
                  <a:gd name="T3" fmla="*/ 106918 h 68"/>
                  <a:gd name="T4" fmla="*/ 143986 w 67"/>
                  <a:gd name="T5" fmla="*/ 67328 h 68"/>
                  <a:gd name="T6" fmla="*/ 78938 w 67"/>
                  <a:gd name="T7" fmla="*/ 206010 h 68"/>
                  <a:gd name="T8" fmla="*/ 214401 w 67"/>
                  <a:gd name="T9" fmla="*/ 97956 h 68"/>
                  <a:gd name="T10" fmla="*/ 149353 w 67"/>
                  <a:gd name="T11" fmla="*/ 35304 h 68"/>
                  <a:gd name="T12" fmla="*/ 188470 w 67"/>
                  <a:gd name="T13" fmla="*/ 13313 h 68"/>
                  <a:gd name="T14" fmla="*/ 240349 w 67"/>
                  <a:gd name="T15" fmla="*/ 45073 h 68"/>
                  <a:gd name="T16" fmla="*/ 254566 w 67"/>
                  <a:gd name="T17" fmla="*/ 121018 h 68"/>
                  <a:gd name="T18" fmla="*/ 258801 w 67"/>
                  <a:gd name="T19" fmla="*/ 160953 h 68"/>
                  <a:gd name="T20" fmla="*/ 263105 w 67"/>
                  <a:gd name="T21" fmla="*/ 232282 h 68"/>
                  <a:gd name="T22" fmla="*/ 214401 w 67"/>
                  <a:gd name="T23" fmla="*/ 277619 h 68"/>
                  <a:gd name="T24" fmla="*/ 143986 w 67"/>
                  <a:gd name="T25" fmla="*/ 268658 h 68"/>
                  <a:gd name="T26" fmla="*/ 104950 w 67"/>
                  <a:gd name="T27" fmla="*/ 290932 h 68"/>
                  <a:gd name="T28" fmla="*/ 53007 w 67"/>
                  <a:gd name="T29" fmla="*/ 258904 h 68"/>
                  <a:gd name="T30" fmla="*/ 34538 w 67"/>
                  <a:gd name="T31" fmla="*/ 182943 h 68"/>
                  <a:gd name="T32" fmla="*/ 34538 w 67"/>
                  <a:gd name="T33" fmla="*/ 143293 h 68"/>
                  <a:gd name="T34" fmla="*/ 30235 w 67"/>
                  <a:gd name="T35" fmla="*/ 67328 h 68"/>
                  <a:gd name="T36" fmla="*/ 74650 w 67"/>
                  <a:gd name="T37" fmla="*/ 26342 h 68"/>
                  <a:gd name="T38" fmla="*/ 153657 w 67"/>
                  <a:gd name="T39" fmla="*/ 0 h 68"/>
                  <a:gd name="T40" fmla="*/ 122294 w 67"/>
                  <a:gd name="T41" fmla="*/ 30957 h 68"/>
                  <a:gd name="T42" fmla="*/ 100646 w 67"/>
                  <a:gd name="T43" fmla="*/ 8698 h 68"/>
                  <a:gd name="T44" fmla="*/ 70416 w 67"/>
                  <a:gd name="T45" fmla="*/ 26342 h 68"/>
                  <a:gd name="T46" fmla="*/ 34538 w 67"/>
                  <a:gd name="T47" fmla="*/ 62717 h 68"/>
                  <a:gd name="T48" fmla="*/ 8539 w 67"/>
                  <a:gd name="T49" fmla="*/ 93605 h 68"/>
                  <a:gd name="T50" fmla="*/ 30235 w 67"/>
                  <a:gd name="T51" fmla="*/ 116687 h 68"/>
                  <a:gd name="T52" fmla="*/ 0 w 67"/>
                  <a:gd name="T53" fmla="*/ 143293 h 68"/>
                  <a:gd name="T54" fmla="*/ 4304 w 67"/>
                  <a:gd name="T55" fmla="*/ 192713 h 68"/>
                  <a:gd name="T56" fmla="*/ 43340 w 67"/>
                  <a:gd name="T57" fmla="*/ 214708 h 68"/>
                  <a:gd name="T58" fmla="*/ 25947 w 67"/>
                  <a:gd name="T59" fmla="*/ 236897 h 68"/>
                  <a:gd name="T60" fmla="*/ 57310 w 67"/>
                  <a:gd name="T61" fmla="*/ 263255 h 68"/>
                  <a:gd name="T62" fmla="*/ 96347 w 67"/>
                  <a:gd name="T63" fmla="*/ 290932 h 68"/>
                  <a:gd name="T64" fmla="*/ 118055 w 67"/>
                  <a:gd name="T65" fmla="*/ 299630 h 68"/>
                  <a:gd name="T66" fmla="*/ 135464 w 67"/>
                  <a:gd name="T67" fmla="*/ 299630 h 68"/>
                  <a:gd name="T68" fmla="*/ 188470 w 67"/>
                  <a:gd name="T69" fmla="*/ 290932 h 68"/>
                  <a:gd name="T70" fmla="*/ 222940 w 67"/>
                  <a:gd name="T71" fmla="*/ 281971 h 68"/>
                  <a:gd name="T72" fmla="*/ 218705 w 67"/>
                  <a:gd name="T73" fmla="*/ 249942 h 68"/>
                  <a:gd name="T74" fmla="*/ 263105 w 67"/>
                  <a:gd name="T75" fmla="*/ 245595 h 68"/>
                  <a:gd name="T76" fmla="*/ 284817 w 67"/>
                  <a:gd name="T77" fmla="*/ 206010 h 68"/>
                  <a:gd name="T78" fmla="*/ 267408 w 67"/>
                  <a:gd name="T79" fmla="*/ 165283 h 68"/>
                  <a:gd name="T80" fmla="*/ 293339 w 67"/>
                  <a:gd name="T81" fmla="*/ 151991 h 68"/>
                  <a:gd name="T82" fmla="*/ 284817 w 67"/>
                  <a:gd name="T83" fmla="*/ 116687 h 68"/>
                  <a:gd name="T84" fmla="*/ 263105 w 67"/>
                  <a:gd name="T85" fmla="*/ 71679 h 68"/>
                  <a:gd name="T86" fmla="*/ 245696 w 67"/>
                  <a:gd name="T87" fmla="*/ 40722 h 68"/>
                  <a:gd name="T88" fmla="*/ 214401 w 67"/>
                  <a:gd name="T89" fmla="*/ 54035 h 68"/>
                  <a:gd name="T90" fmla="*/ 201296 w 67"/>
                  <a:gd name="T91" fmla="*/ 8698 h 68"/>
                  <a:gd name="T92" fmla="*/ 158155 w 67"/>
                  <a:gd name="T93" fmla="*/ 0 h 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68"/>
                  <a:gd name="T143" fmla="*/ 67 w 67"/>
                  <a:gd name="T144" fmla="*/ 68 h 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68">
                    <a:moveTo>
                      <a:pt x="33" y="53"/>
                    </a:moveTo>
                    <a:cubicBezTo>
                      <a:pt x="32" y="53"/>
                      <a:pt x="31" y="53"/>
                      <a:pt x="30" y="52"/>
                    </a:cubicBezTo>
                    <a:cubicBezTo>
                      <a:pt x="20" y="50"/>
                      <a:pt x="13" y="40"/>
                      <a:pt x="15" y="30"/>
                    </a:cubicBezTo>
                    <a:cubicBezTo>
                      <a:pt x="17" y="21"/>
                      <a:pt x="25" y="15"/>
                      <a:pt x="33" y="15"/>
                    </a:cubicBezTo>
                    <a:cubicBezTo>
                      <a:pt x="35" y="15"/>
                      <a:pt x="36" y="15"/>
                      <a:pt x="37" y="16"/>
                    </a:cubicBezTo>
                    <a:cubicBezTo>
                      <a:pt x="42" y="17"/>
                      <a:pt x="46" y="20"/>
                      <a:pt x="49" y="24"/>
                    </a:cubicBezTo>
                    <a:cubicBezTo>
                      <a:pt x="52" y="28"/>
                      <a:pt x="53" y="33"/>
                      <a:pt x="52" y="38"/>
                    </a:cubicBezTo>
                    <a:cubicBezTo>
                      <a:pt x="50" y="46"/>
                      <a:pt x="42" y="53"/>
                      <a:pt x="33" y="53"/>
                    </a:cubicBezTo>
                    <a:moveTo>
                      <a:pt x="33" y="15"/>
                    </a:moveTo>
                    <a:cubicBezTo>
                      <a:pt x="29" y="15"/>
                      <a:pt x="25" y="16"/>
                      <a:pt x="21" y="19"/>
                    </a:cubicBezTo>
                    <a:cubicBezTo>
                      <a:pt x="17" y="22"/>
                      <a:pt x="15" y="27"/>
                      <a:pt x="14" y="32"/>
                    </a:cubicBezTo>
                    <a:cubicBezTo>
                      <a:pt x="14" y="37"/>
                      <a:pt x="15" y="42"/>
                      <a:pt x="18" y="46"/>
                    </a:cubicBezTo>
                    <a:cubicBezTo>
                      <a:pt x="22" y="51"/>
                      <a:pt x="28" y="53"/>
                      <a:pt x="33" y="53"/>
                    </a:cubicBezTo>
                    <a:cubicBezTo>
                      <a:pt x="38" y="53"/>
                      <a:pt x="42" y="52"/>
                      <a:pt x="46" y="49"/>
                    </a:cubicBezTo>
                    <a:cubicBezTo>
                      <a:pt x="54" y="42"/>
                      <a:pt x="55" y="30"/>
                      <a:pt x="49" y="22"/>
                    </a:cubicBezTo>
                    <a:cubicBezTo>
                      <a:pt x="45" y="17"/>
                      <a:pt x="39" y="15"/>
                      <a:pt x="33" y="15"/>
                    </a:cubicBezTo>
                    <a:moveTo>
                      <a:pt x="27" y="9"/>
                    </a:moveTo>
                    <a:cubicBezTo>
                      <a:pt x="34" y="8"/>
                      <a:pt x="34" y="8"/>
                      <a:pt x="34" y="8"/>
                    </a:cubicBezTo>
                    <a:cubicBezTo>
                      <a:pt x="37" y="2"/>
                      <a:pt x="37" y="2"/>
                      <a:pt x="37" y="2"/>
                    </a:cubicBezTo>
                    <a:cubicBezTo>
                      <a:pt x="38" y="2"/>
                      <a:pt x="39" y="2"/>
                      <a:pt x="40" y="2"/>
                    </a:cubicBezTo>
                    <a:cubicBezTo>
                      <a:pt x="41" y="3"/>
                      <a:pt x="42" y="3"/>
                      <a:pt x="43" y="3"/>
                    </a:cubicBezTo>
                    <a:cubicBezTo>
                      <a:pt x="43" y="10"/>
                      <a:pt x="43" y="10"/>
                      <a:pt x="43" y="10"/>
                    </a:cubicBezTo>
                    <a:cubicBezTo>
                      <a:pt x="49" y="13"/>
                      <a:pt x="49" y="13"/>
                      <a:pt x="49" y="13"/>
                    </a:cubicBezTo>
                    <a:cubicBezTo>
                      <a:pt x="55" y="10"/>
                      <a:pt x="55" y="10"/>
                      <a:pt x="55" y="10"/>
                    </a:cubicBezTo>
                    <a:cubicBezTo>
                      <a:pt x="57" y="12"/>
                      <a:pt x="58" y="13"/>
                      <a:pt x="59" y="15"/>
                    </a:cubicBezTo>
                    <a:cubicBezTo>
                      <a:pt x="55" y="20"/>
                      <a:pt x="55" y="20"/>
                      <a:pt x="55" y="20"/>
                    </a:cubicBezTo>
                    <a:cubicBezTo>
                      <a:pt x="58" y="27"/>
                      <a:pt x="58" y="27"/>
                      <a:pt x="58" y="27"/>
                    </a:cubicBezTo>
                    <a:cubicBezTo>
                      <a:pt x="65" y="27"/>
                      <a:pt x="65" y="27"/>
                      <a:pt x="65" y="27"/>
                    </a:cubicBezTo>
                    <a:cubicBezTo>
                      <a:pt x="65" y="29"/>
                      <a:pt x="66" y="31"/>
                      <a:pt x="66" y="33"/>
                    </a:cubicBezTo>
                    <a:cubicBezTo>
                      <a:pt x="59" y="36"/>
                      <a:pt x="59" y="36"/>
                      <a:pt x="59" y="36"/>
                    </a:cubicBezTo>
                    <a:cubicBezTo>
                      <a:pt x="58" y="43"/>
                      <a:pt x="58" y="43"/>
                      <a:pt x="58" y="43"/>
                    </a:cubicBezTo>
                    <a:cubicBezTo>
                      <a:pt x="63" y="47"/>
                      <a:pt x="63" y="47"/>
                      <a:pt x="63" y="47"/>
                    </a:cubicBezTo>
                    <a:cubicBezTo>
                      <a:pt x="62" y="49"/>
                      <a:pt x="61" y="51"/>
                      <a:pt x="60" y="52"/>
                    </a:cubicBezTo>
                    <a:cubicBezTo>
                      <a:pt x="54" y="50"/>
                      <a:pt x="54" y="50"/>
                      <a:pt x="54" y="50"/>
                    </a:cubicBezTo>
                    <a:cubicBezTo>
                      <a:pt x="48" y="55"/>
                      <a:pt x="48" y="55"/>
                      <a:pt x="48" y="55"/>
                    </a:cubicBezTo>
                    <a:cubicBezTo>
                      <a:pt x="49" y="62"/>
                      <a:pt x="49" y="62"/>
                      <a:pt x="49" y="62"/>
                    </a:cubicBezTo>
                    <a:cubicBezTo>
                      <a:pt x="48" y="63"/>
                      <a:pt x="46" y="64"/>
                      <a:pt x="44" y="64"/>
                    </a:cubicBezTo>
                    <a:cubicBezTo>
                      <a:pt x="40" y="59"/>
                      <a:pt x="40" y="59"/>
                      <a:pt x="40" y="59"/>
                    </a:cubicBezTo>
                    <a:cubicBezTo>
                      <a:pt x="33" y="60"/>
                      <a:pt x="33" y="60"/>
                      <a:pt x="33" y="60"/>
                    </a:cubicBezTo>
                    <a:cubicBezTo>
                      <a:pt x="30" y="66"/>
                      <a:pt x="30" y="66"/>
                      <a:pt x="30" y="66"/>
                    </a:cubicBezTo>
                    <a:cubicBezTo>
                      <a:pt x="29" y="66"/>
                      <a:pt x="28" y="66"/>
                      <a:pt x="27" y="65"/>
                    </a:cubicBezTo>
                    <a:cubicBezTo>
                      <a:pt x="26" y="65"/>
                      <a:pt x="25" y="65"/>
                      <a:pt x="24" y="65"/>
                    </a:cubicBezTo>
                    <a:cubicBezTo>
                      <a:pt x="24" y="58"/>
                      <a:pt x="24" y="58"/>
                      <a:pt x="24" y="58"/>
                    </a:cubicBezTo>
                    <a:cubicBezTo>
                      <a:pt x="17" y="54"/>
                      <a:pt x="17" y="54"/>
                      <a:pt x="17" y="54"/>
                    </a:cubicBezTo>
                    <a:cubicBezTo>
                      <a:pt x="12" y="58"/>
                      <a:pt x="12" y="58"/>
                      <a:pt x="12" y="58"/>
                    </a:cubicBezTo>
                    <a:cubicBezTo>
                      <a:pt x="10" y="56"/>
                      <a:pt x="9" y="55"/>
                      <a:pt x="8" y="53"/>
                    </a:cubicBezTo>
                    <a:cubicBezTo>
                      <a:pt x="11" y="48"/>
                      <a:pt x="11" y="48"/>
                      <a:pt x="11" y="48"/>
                    </a:cubicBezTo>
                    <a:cubicBezTo>
                      <a:pt x="8" y="41"/>
                      <a:pt x="8" y="41"/>
                      <a:pt x="8" y="41"/>
                    </a:cubicBezTo>
                    <a:cubicBezTo>
                      <a:pt x="2" y="40"/>
                      <a:pt x="2" y="40"/>
                      <a:pt x="2" y="40"/>
                    </a:cubicBezTo>
                    <a:cubicBezTo>
                      <a:pt x="2" y="38"/>
                      <a:pt x="1" y="36"/>
                      <a:pt x="1" y="35"/>
                    </a:cubicBezTo>
                    <a:cubicBezTo>
                      <a:pt x="8" y="32"/>
                      <a:pt x="8" y="32"/>
                      <a:pt x="8" y="32"/>
                    </a:cubicBezTo>
                    <a:cubicBezTo>
                      <a:pt x="9" y="25"/>
                      <a:pt x="9" y="25"/>
                      <a:pt x="9" y="25"/>
                    </a:cubicBezTo>
                    <a:cubicBezTo>
                      <a:pt x="4" y="21"/>
                      <a:pt x="4" y="21"/>
                      <a:pt x="4" y="21"/>
                    </a:cubicBezTo>
                    <a:cubicBezTo>
                      <a:pt x="5" y="19"/>
                      <a:pt x="6" y="17"/>
                      <a:pt x="7" y="15"/>
                    </a:cubicBezTo>
                    <a:cubicBezTo>
                      <a:pt x="13" y="17"/>
                      <a:pt x="13" y="17"/>
                      <a:pt x="13" y="17"/>
                    </a:cubicBezTo>
                    <a:cubicBezTo>
                      <a:pt x="19" y="12"/>
                      <a:pt x="19" y="12"/>
                      <a:pt x="19" y="12"/>
                    </a:cubicBezTo>
                    <a:cubicBezTo>
                      <a:pt x="17" y="6"/>
                      <a:pt x="17" y="6"/>
                      <a:pt x="17" y="6"/>
                    </a:cubicBezTo>
                    <a:cubicBezTo>
                      <a:pt x="19" y="5"/>
                      <a:pt x="21" y="4"/>
                      <a:pt x="23" y="4"/>
                    </a:cubicBezTo>
                    <a:cubicBezTo>
                      <a:pt x="27" y="9"/>
                      <a:pt x="27" y="9"/>
                      <a:pt x="27" y="9"/>
                    </a:cubicBezTo>
                    <a:moveTo>
                      <a:pt x="35" y="0"/>
                    </a:moveTo>
                    <a:cubicBezTo>
                      <a:pt x="36" y="1"/>
                      <a:pt x="36" y="1"/>
                      <a:pt x="36" y="1"/>
                    </a:cubicBezTo>
                    <a:cubicBezTo>
                      <a:pt x="33" y="7"/>
                      <a:pt x="33" y="7"/>
                      <a:pt x="33" y="7"/>
                    </a:cubicBezTo>
                    <a:cubicBezTo>
                      <a:pt x="28" y="7"/>
                      <a:pt x="28" y="7"/>
                      <a:pt x="28" y="7"/>
                    </a:cubicBezTo>
                    <a:cubicBezTo>
                      <a:pt x="24" y="3"/>
                      <a:pt x="24" y="3"/>
                      <a:pt x="24" y="3"/>
                    </a:cubicBezTo>
                    <a:cubicBezTo>
                      <a:pt x="25" y="1"/>
                      <a:pt x="25" y="1"/>
                      <a:pt x="25" y="1"/>
                    </a:cubicBezTo>
                    <a:cubicBezTo>
                      <a:pt x="23" y="2"/>
                      <a:pt x="23" y="2"/>
                      <a:pt x="23" y="2"/>
                    </a:cubicBezTo>
                    <a:cubicBezTo>
                      <a:pt x="21" y="3"/>
                      <a:pt x="18" y="4"/>
                      <a:pt x="16" y="5"/>
                    </a:cubicBezTo>
                    <a:cubicBezTo>
                      <a:pt x="15" y="6"/>
                      <a:pt x="15" y="6"/>
                      <a:pt x="15" y="6"/>
                    </a:cubicBezTo>
                    <a:cubicBezTo>
                      <a:pt x="16" y="6"/>
                      <a:pt x="16" y="6"/>
                      <a:pt x="16" y="6"/>
                    </a:cubicBezTo>
                    <a:cubicBezTo>
                      <a:pt x="17" y="12"/>
                      <a:pt x="17" y="12"/>
                      <a:pt x="17" y="12"/>
                    </a:cubicBezTo>
                    <a:cubicBezTo>
                      <a:pt x="13" y="16"/>
                      <a:pt x="13" y="16"/>
                      <a:pt x="13" y="16"/>
                    </a:cubicBezTo>
                    <a:cubicBezTo>
                      <a:pt x="8" y="14"/>
                      <a:pt x="8" y="14"/>
                      <a:pt x="8" y="14"/>
                    </a:cubicBezTo>
                    <a:cubicBezTo>
                      <a:pt x="7" y="13"/>
                      <a:pt x="7" y="13"/>
                      <a:pt x="7" y="13"/>
                    </a:cubicBezTo>
                    <a:cubicBezTo>
                      <a:pt x="6" y="14"/>
                      <a:pt x="6" y="14"/>
                      <a:pt x="6" y="14"/>
                    </a:cubicBezTo>
                    <a:cubicBezTo>
                      <a:pt x="5" y="16"/>
                      <a:pt x="3" y="18"/>
                      <a:pt x="2" y="21"/>
                    </a:cubicBezTo>
                    <a:cubicBezTo>
                      <a:pt x="2" y="22"/>
                      <a:pt x="2" y="22"/>
                      <a:pt x="2" y="22"/>
                    </a:cubicBezTo>
                    <a:cubicBezTo>
                      <a:pt x="3" y="22"/>
                      <a:pt x="3" y="22"/>
                      <a:pt x="3" y="22"/>
                    </a:cubicBezTo>
                    <a:cubicBezTo>
                      <a:pt x="7" y="26"/>
                      <a:pt x="7" y="26"/>
                      <a:pt x="7" y="26"/>
                    </a:cubicBezTo>
                    <a:cubicBezTo>
                      <a:pt x="6" y="31"/>
                      <a:pt x="6" y="31"/>
                      <a:pt x="6" y="31"/>
                    </a:cubicBezTo>
                    <a:cubicBezTo>
                      <a:pt x="1" y="33"/>
                      <a:pt x="1" y="33"/>
                      <a:pt x="1" y="33"/>
                    </a:cubicBezTo>
                    <a:cubicBezTo>
                      <a:pt x="0" y="32"/>
                      <a:pt x="0" y="32"/>
                      <a:pt x="0" y="32"/>
                    </a:cubicBezTo>
                    <a:cubicBezTo>
                      <a:pt x="0" y="34"/>
                      <a:pt x="0" y="34"/>
                      <a:pt x="0" y="34"/>
                    </a:cubicBezTo>
                    <a:cubicBezTo>
                      <a:pt x="0" y="36"/>
                      <a:pt x="0" y="39"/>
                      <a:pt x="1" y="41"/>
                    </a:cubicBezTo>
                    <a:cubicBezTo>
                      <a:pt x="1" y="43"/>
                      <a:pt x="1" y="43"/>
                      <a:pt x="1" y="43"/>
                    </a:cubicBezTo>
                    <a:cubicBezTo>
                      <a:pt x="2" y="42"/>
                      <a:pt x="2" y="42"/>
                      <a:pt x="2" y="42"/>
                    </a:cubicBezTo>
                    <a:cubicBezTo>
                      <a:pt x="7" y="42"/>
                      <a:pt x="7" y="42"/>
                      <a:pt x="7" y="42"/>
                    </a:cubicBezTo>
                    <a:cubicBezTo>
                      <a:pt x="10" y="48"/>
                      <a:pt x="10" y="48"/>
                      <a:pt x="10" y="48"/>
                    </a:cubicBezTo>
                    <a:cubicBezTo>
                      <a:pt x="6" y="52"/>
                      <a:pt x="6" y="52"/>
                      <a:pt x="6" y="52"/>
                    </a:cubicBezTo>
                    <a:cubicBezTo>
                      <a:pt x="5" y="52"/>
                      <a:pt x="5" y="52"/>
                      <a:pt x="5" y="52"/>
                    </a:cubicBezTo>
                    <a:cubicBezTo>
                      <a:pt x="6" y="53"/>
                      <a:pt x="6" y="53"/>
                      <a:pt x="6" y="53"/>
                    </a:cubicBezTo>
                    <a:cubicBezTo>
                      <a:pt x="8" y="56"/>
                      <a:pt x="9" y="58"/>
                      <a:pt x="11" y="59"/>
                    </a:cubicBezTo>
                    <a:cubicBezTo>
                      <a:pt x="13" y="60"/>
                      <a:pt x="13" y="60"/>
                      <a:pt x="13" y="60"/>
                    </a:cubicBezTo>
                    <a:cubicBezTo>
                      <a:pt x="13" y="59"/>
                      <a:pt x="13" y="59"/>
                      <a:pt x="13" y="59"/>
                    </a:cubicBezTo>
                    <a:cubicBezTo>
                      <a:pt x="17" y="56"/>
                      <a:pt x="17" y="56"/>
                      <a:pt x="17" y="56"/>
                    </a:cubicBezTo>
                    <a:cubicBezTo>
                      <a:pt x="22" y="59"/>
                      <a:pt x="22" y="59"/>
                      <a:pt x="22" y="59"/>
                    </a:cubicBezTo>
                    <a:cubicBezTo>
                      <a:pt x="22" y="65"/>
                      <a:pt x="22" y="65"/>
                      <a:pt x="22" y="65"/>
                    </a:cubicBezTo>
                    <a:cubicBezTo>
                      <a:pt x="21" y="65"/>
                      <a:pt x="21" y="65"/>
                      <a:pt x="21" y="65"/>
                    </a:cubicBezTo>
                    <a:cubicBezTo>
                      <a:pt x="23" y="66"/>
                      <a:pt x="23" y="66"/>
                      <a:pt x="23" y="66"/>
                    </a:cubicBezTo>
                    <a:cubicBezTo>
                      <a:pt x="24" y="66"/>
                      <a:pt x="25" y="67"/>
                      <a:pt x="27" y="67"/>
                    </a:cubicBezTo>
                    <a:cubicBezTo>
                      <a:pt x="28" y="67"/>
                      <a:pt x="29" y="67"/>
                      <a:pt x="30" y="67"/>
                    </a:cubicBezTo>
                    <a:cubicBezTo>
                      <a:pt x="32" y="68"/>
                      <a:pt x="32" y="68"/>
                      <a:pt x="32" y="68"/>
                    </a:cubicBezTo>
                    <a:cubicBezTo>
                      <a:pt x="31" y="67"/>
                      <a:pt x="31" y="67"/>
                      <a:pt x="31" y="67"/>
                    </a:cubicBezTo>
                    <a:cubicBezTo>
                      <a:pt x="34" y="61"/>
                      <a:pt x="34" y="61"/>
                      <a:pt x="34" y="61"/>
                    </a:cubicBezTo>
                    <a:cubicBezTo>
                      <a:pt x="39" y="61"/>
                      <a:pt x="39" y="61"/>
                      <a:pt x="39" y="61"/>
                    </a:cubicBezTo>
                    <a:cubicBezTo>
                      <a:pt x="43" y="65"/>
                      <a:pt x="43" y="65"/>
                      <a:pt x="43" y="65"/>
                    </a:cubicBezTo>
                    <a:cubicBezTo>
                      <a:pt x="42" y="67"/>
                      <a:pt x="42" y="67"/>
                      <a:pt x="42" y="67"/>
                    </a:cubicBezTo>
                    <a:cubicBezTo>
                      <a:pt x="44" y="66"/>
                      <a:pt x="44" y="66"/>
                      <a:pt x="44" y="66"/>
                    </a:cubicBezTo>
                    <a:cubicBezTo>
                      <a:pt x="46" y="65"/>
                      <a:pt x="48" y="64"/>
                      <a:pt x="51" y="63"/>
                    </a:cubicBezTo>
                    <a:cubicBezTo>
                      <a:pt x="52" y="62"/>
                      <a:pt x="52" y="62"/>
                      <a:pt x="52" y="62"/>
                    </a:cubicBezTo>
                    <a:cubicBezTo>
                      <a:pt x="51" y="62"/>
                      <a:pt x="51" y="62"/>
                      <a:pt x="51" y="62"/>
                    </a:cubicBezTo>
                    <a:cubicBezTo>
                      <a:pt x="50" y="56"/>
                      <a:pt x="50" y="56"/>
                      <a:pt x="50" y="56"/>
                    </a:cubicBezTo>
                    <a:cubicBezTo>
                      <a:pt x="54" y="52"/>
                      <a:pt x="54" y="52"/>
                      <a:pt x="54" y="52"/>
                    </a:cubicBezTo>
                    <a:cubicBezTo>
                      <a:pt x="59" y="54"/>
                      <a:pt x="59" y="54"/>
                      <a:pt x="59" y="54"/>
                    </a:cubicBezTo>
                    <a:cubicBezTo>
                      <a:pt x="60" y="55"/>
                      <a:pt x="60" y="55"/>
                      <a:pt x="60" y="55"/>
                    </a:cubicBezTo>
                    <a:cubicBezTo>
                      <a:pt x="61" y="54"/>
                      <a:pt x="61" y="54"/>
                      <a:pt x="61" y="54"/>
                    </a:cubicBezTo>
                    <a:cubicBezTo>
                      <a:pt x="62" y="52"/>
                      <a:pt x="63" y="50"/>
                      <a:pt x="64" y="47"/>
                    </a:cubicBezTo>
                    <a:cubicBezTo>
                      <a:pt x="65" y="46"/>
                      <a:pt x="65" y="46"/>
                      <a:pt x="65" y="46"/>
                    </a:cubicBezTo>
                    <a:cubicBezTo>
                      <a:pt x="64" y="46"/>
                      <a:pt x="64" y="46"/>
                      <a:pt x="64" y="46"/>
                    </a:cubicBezTo>
                    <a:cubicBezTo>
                      <a:pt x="60" y="42"/>
                      <a:pt x="60" y="42"/>
                      <a:pt x="60" y="42"/>
                    </a:cubicBezTo>
                    <a:cubicBezTo>
                      <a:pt x="61" y="37"/>
                      <a:pt x="61" y="37"/>
                      <a:pt x="61" y="37"/>
                    </a:cubicBezTo>
                    <a:cubicBezTo>
                      <a:pt x="66" y="35"/>
                      <a:pt x="66" y="35"/>
                      <a:pt x="66" y="35"/>
                    </a:cubicBezTo>
                    <a:cubicBezTo>
                      <a:pt x="67" y="36"/>
                      <a:pt x="67" y="36"/>
                      <a:pt x="67" y="36"/>
                    </a:cubicBezTo>
                    <a:cubicBezTo>
                      <a:pt x="67" y="34"/>
                      <a:pt x="67" y="34"/>
                      <a:pt x="67" y="34"/>
                    </a:cubicBezTo>
                    <a:cubicBezTo>
                      <a:pt x="67" y="32"/>
                      <a:pt x="67" y="29"/>
                      <a:pt x="66" y="26"/>
                    </a:cubicBezTo>
                    <a:cubicBezTo>
                      <a:pt x="66" y="25"/>
                      <a:pt x="66" y="25"/>
                      <a:pt x="66" y="25"/>
                    </a:cubicBezTo>
                    <a:cubicBezTo>
                      <a:pt x="65" y="26"/>
                      <a:pt x="65" y="26"/>
                      <a:pt x="65" y="26"/>
                    </a:cubicBezTo>
                    <a:cubicBezTo>
                      <a:pt x="59" y="25"/>
                      <a:pt x="59" y="25"/>
                      <a:pt x="59" y="25"/>
                    </a:cubicBezTo>
                    <a:cubicBezTo>
                      <a:pt x="57" y="20"/>
                      <a:pt x="57" y="20"/>
                      <a:pt x="57" y="20"/>
                    </a:cubicBezTo>
                    <a:cubicBezTo>
                      <a:pt x="60" y="16"/>
                      <a:pt x="60" y="16"/>
                      <a:pt x="60" y="16"/>
                    </a:cubicBezTo>
                    <a:cubicBezTo>
                      <a:pt x="62" y="16"/>
                      <a:pt x="62" y="16"/>
                      <a:pt x="62" y="16"/>
                    </a:cubicBezTo>
                    <a:cubicBezTo>
                      <a:pt x="61" y="14"/>
                      <a:pt x="61" y="14"/>
                      <a:pt x="61" y="14"/>
                    </a:cubicBezTo>
                    <a:cubicBezTo>
                      <a:pt x="59" y="12"/>
                      <a:pt x="58" y="10"/>
                      <a:pt x="56" y="9"/>
                    </a:cubicBezTo>
                    <a:cubicBezTo>
                      <a:pt x="54" y="7"/>
                      <a:pt x="54" y="7"/>
                      <a:pt x="54" y="7"/>
                    </a:cubicBezTo>
                    <a:cubicBezTo>
                      <a:pt x="54" y="9"/>
                      <a:pt x="54" y="9"/>
                      <a:pt x="54" y="9"/>
                    </a:cubicBezTo>
                    <a:cubicBezTo>
                      <a:pt x="49" y="12"/>
                      <a:pt x="49" y="12"/>
                      <a:pt x="49" y="12"/>
                    </a:cubicBezTo>
                    <a:cubicBezTo>
                      <a:pt x="44" y="9"/>
                      <a:pt x="44" y="9"/>
                      <a:pt x="44" y="9"/>
                    </a:cubicBezTo>
                    <a:cubicBezTo>
                      <a:pt x="44" y="3"/>
                      <a:pt x="44" y="3"/>
                      <a:pt x="44" y="3"/>
                    </a:cubicBezTo>
                    <a:cubicBezTo>
                      <a:pt x="46" y="2"/>
                      <a:pt x="46" y="2"/>
                      <a:pt x="46" y="2"/>
                    </a:cubicBezTo>
                    <a:cubicBezTo>
                      <a:pt x="44" y="2"/>
                      <a:pt x="44" y="2"/>
                      <a:pt x="44" y="2"/>
                    </a:cubicBezTo>
                    <a:cubicBezTo>
                      <a:pt x="43" y="2"/>
                      <a:pt x="42" y="1"/>
                      <a:pt x="40" y="1"/>
                    </a:cubicBezTo>
                    <a:cubicBezTo>
                      <a:pt x="39" y="1"/>
                      <a:pt x="38" y="1"/>
                      <a:pt x="36" y="0"/>
                    </a:cubicBezTo>
                    <a:cubicBezTo>
                      <a:pt x="35" y="0"/>
                      <a:pt x="35" y="0"/>
                      <a:pt x="3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3" name="Freeform 18"/>
              <p:cNvSpPr>
                <a:spLocks noEditPoints="1"/>
              </p:cNvSpPr>
              <p:nvPr/>
            </p:nvSpPr>
            <p:spPr bwMode="auto">
              <a:xfrm>
                <a:off x="473" y="539"/>
                <a:ext cx="183" cy="170"/>
              </a:xfrm>
              <a:custGeom>
                <a:avLst/>
                <a:gdLst>
                  <a:gd name="T0" fmla="*/ 94627 w 45"/>
                  <a:gd name="T1" fmla="*/ 176055 h 42"/>
                  <a:gd name="T2" fmla="*/ 26840 w 45"/>
                  <a:gd name="T3" fmla="*/ 145484 h 42"/>
                  <a:gd name="T4" fmla="*/ 9012 w 45"/>
                  <a:gd name="T5" fmla="*/ 83749 h 42"/>
                  <a:gd name="T6" fmla="*/ 41029 w 45"/>
                  <a:gd name="T7" fmla="*/ 26067 h 42"/>
                  <a:gd name="T8" fmla="*/ 94627 w 45"/>
                  <a:gd name="T9" fmla="*/ 8617 h 42"/>
                  <a:gd name="T10" fmla="*/ 166851 w 45"/>
                  <a:gd name="T11" fmla="*/ 39189 h 42"/>
                  <a:gd name="T12" fmla="*/ 153403 w 45"/>
                  <a:gd name="T13" fmla="*/ 158622 h 42"/>
                  <a:gd name="T14" fmla="*/ 94627 w 45"/>
                  <a:gd name="T15" fmla="*/ 176055 h 42"/>
                  <a:gd name="T16" fmla="*/ 94627 w 45"/>
                  <a:gd name="T17" fmla="*/ 0 h 42"/>
                  <a:gd name="T18" fmla="*/ 36649 w 45"/>
                  <a:gd name="T19" fmla="*/ 21756 h 42"/>
                  <a:gd name="T20" fmla="*/ 4368 w 45"/>
                  <a:gd name="T21" fmla="*/ 83749 h 42"/>
                  <a:gd name="T22" fmla="*/ 22127 w 45"/>
                  <a:gd name="T23" fmla="*/ 150070 h 42"/>
                  <a:gd name="T24" fmla="*/ 94627 w 45"/>
                  <a:gd name="T25" fmla="*/ 184689 h 42"/>
                  <a:gd name="T26" fmla="*/ 153403 w 45"/>
                  <a:gd name="T27" fmla="*/ 162933 h 42"/>
                  <a:gd name="T28" fmla="*/ 172309 w 45"/>
                  <a:gd name="T29" fmla="*/ 34878 h 42"/>
                  <a:gd name="T30" fmla="*/ 94627 w 45"/>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42"/>
                  <a:gd name="T50" fmla="*/ 45 w 45"/>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42">
                    <a:moveTo>
                      <a:pt x="21" y="40"/>
                    </a:moveTo>
                    <a:cubicBezTo>
                      <a:pt x="16" y="40"/>
                      <a:pt x="10" y="38"/>
                      <a:pt x="6" y="33"/>
                    </a:cubicBezTo>
                    <a:cubicBezTo>
                      <a:pt x="3" y="29"/>
                      <a:pt x="2" y="24"/>
                      <a:pt x="2" y="19"/>
                    </a:cubicBezTo>
                    <a:cubicBezTo>
                      <a:pt x="3" y="14"/>
                      <a:pt x="5" y="9"/>
                      <a:pt x="9" y="6"/>
                    </a:cubicBezTo>
                    <a:cubicBezTo>
                      <a:pt x="13" y="3"/>
                      <a:pt x="17" y="2"/>
                      <a:pt x="21" y="2"/>
                    </a:cubicBezTo>
                    <a:cubicBezTo>
                      <a:pt x="27" y="2"/>
                      <a:pt x="33" y="4"/>
                      <a:pt x="37" y="9"/>
                    </a:cubicBezTo>
                    <a:cubicBezTo>
                      <a:pt x="43" y="17"/>
                      <a:pt x="42" y="29"/>
                      <a:pt x="34" y="36"/>
                    </a:cubicBezTo>
                    <a:cubicBezTo>
                      <a:pt x="30" y="39"/>
                      <a:pt x="26" y="40"/>
                      <a:pt x="21" y="40"/>
                    </a:cubicBezTo>
                    <a:moveTo>
                      <a:pt x="21" y="0"/>
                    </a:moveTo>
                    <a:cubicBezTo>
                      <a:pt x="17" y="0"/>
                      <a:pt x="12" y="2"/>
                      <a:pt x="8" y="5"/>
                    </a:cubicBezTo>
                    <a:cubicBezTo>
                      <a:pt x="4" y="8"/>
                      <a:pt x="1" y="13"/>
                      <a:pt x="1" y="19"/>
                    </a:cubicBezTo>
                    <a:cubicBezTo>
                      <a:pt x="0" y="24"/>
                      <a:pt x="2" y="30"/>
                      <a:pt x="5" y="34"/>
                    </a:cubicBezTo>
                    <a:cubicBezTo>
                      <a:pt x="9" y="39"/>
                      <a:pt x="15" y="42"/>
                      <a:pt x="21" y="42"/>
                    </a:cubicBezTo>
                    <a:cubicBezTo>
                      <a:pt x="26" y="42"/>
                      <a:pt x="31" y="40"/>
                      <a:pt x="34" y="37"/>
                    </a:cubicBezTo>
                    <a:cubicBezTo>
                      <a:pt x="43" y="30"/>
                      <a:pt x="45" y="17"/>
                      <a:pt x="38" y="8"/>
                    </a:cubicBezTo>
                    <a:cubicBezTo>
                      <a:pt x="34" y="3"/>
                      <a:pt x="28" y="0"/>
                      <a:pt x="2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4" name="Freeform 19"/>
              <p:cNvSpPr>
                <a:spLocks noEditPoints="1"/>
              </p:cNvSpPr>
              <p:nvPr/>
            </p:nvSpPr>
            <p:spPr bwMode="auto">
              <a:xfrm>
                <a:off x="486" y="551"/>
                <a:ext cx="153" cy="146"/>
              </a:xfrm>
              <a:custGeom>
                <a:avLst/>
                <a:gdLst>
                  <a:gd name="T0" fmla="*/ 81460 w 38"/>
                  <a:gd name="T1" fmla="*/ 97650 h 36"/>
                  <a:gd name="T2" fmla="*/ 63580 w 38"/>
                  <a:gd name="T3" fmla="*/ 93322 h 36"/>
                  <a:gd name="T4" fmla="*/ 59139 w 38"/>
                  <a:gd name="T5" fmla="*/ 75774 h 36"/>
                  <a:gd name="T6" fmla="*/ 67811 w 38"/>
                  <a:gd name="T7" fmla="*/ 62500 h 36"/>
                  <a:gd name="T8" fmla="*/ 76242 w 38"/>
                  <a:gd name="T9" fmla="*/ 58157 h 36"/>
                  <a:gd name="T10" fmla="*/ 94059 w 38"/>
                  <a:gd name="T11" fmla="*/ 66844 h 36"/>
                  <a:gd name="T12" fmla="*/ 89875 w 38"/>
                  <a:gd name="T13" fmla="*/ 93322 h 36"/>
                  <a:gd name="T14" fmla="*/ 81460 w 38"/>
                  <a:gd name="T15" fmla="*/ 97650 h 36"/>
                  <a:gd name="T16" fmla="*/ 76242 w 38"/>
                  <a:gd name="T17" fmla="*/ 53833 h 36"/>
                  <a:gd name="T18" fmla="*/ 63580 w 38"/>
                  <a:gd name="T19" fmla="*/ 58157 h 36"/>
                  <a:gd name="T20" fmla="*/ 50707 w 38"/>
                  <a:gd name="T21" fmla="*/ 75774 h 36"/>
                  <a:gd name="T22" fmla="*/ 59139 w 38"/>
                  <a:gd name="T23" fmla="*/ 97650 h 36"/>
                  <a:gd name="T24" fmla="*/ 76242 w 38"/>
                  <a:gd name="T25" fmla="*/ 106333 h 36"/>
                  <a:gd name="T26" fmla="*/ 94059 w 38"/>
                  <a:gd name="T27" fmla="*/ 101993 h 36"/>
                  <a:gd name="T28" fmla="*/ 98307 w 38"/>
                  <a:gd name="T29" fmla="*/ 62500 h 36"/>
                  <a:gd name="T30" fmla="*/ 76242 w 38"/>
                  <a:gd name="T31" fmla="*/ 53833 h 36"/>
                  <a:gd name="T32" fmla="*/ 76242 w 38"/>
                  <a:gd name="T33" fmla="*/ 151483 h 36"/>
                  <a:gd name="T34" fmla="*/ 25515 w 38"/>
                  <a:gd name="T35" fmla="*/ 125000 h 36"/>
                  <a:gd name="T36" fmla="*/ 8415 w 38"/>
                  <a:gd name="T37" fmla="*/ 71447 h 36"/>
                  <a:gd name="T38" fmla="*/ 33881 w 38"/>
                  <a:gd name="T39" fmla="*/ 21941 h 36"/>
                  <a:gd name="T40" fmla="*/ 76242 w 38"/>
                  <a:gd name="T41" fmla="*/ 8667 h 36"/>
                  <a:gd name="T42" fmla="*/ 132172 w 38"/>
                  <a:gd name="T43" fmla="*/ 35150 h 36"/>
                  <a:gd name="T44" fmla="*/ 123757 w 38"/>
                  <a:gd name="T45" fmla="*/ 138209 h 36"/>
                  <a:gd name="T46" fmla="*/ 76242 w 38"/>
                  <a:gd name="T47" fmla="*/ 151483 h 36"/>
                  <a:gd name="T48" fmla="*/ 76242 w 38"/>
                  <a:gd name="T49" fmla="*/ 0 h 36"/>
                  <a:gd name="T50" fmla="*/ 29698 w 38"/>
                  <a:gd name="T51" fmla="*/ 17617 h 36"/>
                  <a:gd name="T52" fmla="*/ 4183 w 38"/>
                  <a:gd name="T53" fmla="*/ 71447 h 36"/>
                  <a:gd name="T54" fmla="*/ 21287 w 38"/>
                  <a:gd name="T55" fmla="*/ 129607 h 36"/>
                  <a:gd name="T56" fmla="*/ 76242 w 38"/>
                  <a:gd name="T57" fmla="*/ 160150 h 36"/>
                  <a:gd name="T58" fmla="*/ 123757 w 38"/>
                  <a:gd name="T59" fmla="*/ 142553 h 36"/>
                  <a:gd name="T60" fmla="*/ 136416 w 38"/>
                  <a:gd name="T61" fmla="*/ 30822 h 36"/>
                  <a:gd name="T62" fmla="*/ 76242 w 38"/>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36"/>
                  <a:gd name="T98" fmla="*/ 38 w 38"/>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36">
                    <a:moveTo>
                      <a:pt x="19" y="22"/>
                    </a:moveTo>
                    <a:cubicBezTo>
                      <a:pt x="17" y="22"/>
                      <a:pt x="16" y="22"/>
                      <a:pt x="15" y="21"/>
                    </a:cubicBezTo>
                    <a:cubicBezTo>
                      <a:pt x="14" y="20"/>
                      <a:pt x="14" y="19"/>
                      <a:pt x="14" y="17"/>
                    </a:cubicBezTo>
                    <a:cubicBezTo>
                      <a:pt x="14" y="16"/>
                      <a:pt x="15" y="15"/>
                      <a:pt x="16" y="14"/>
                    </a:cubicBezTo>
                    <a:cubicBezTo>
                      <a:pt x="16" y="14"/>
                      <a:pt x="17" y="13"/>
                      <a:pt x="18" y="13"/>
                    </a:cubicBezTo>
                    <a:cubicBezTo>
                      <a:pt x="20" y="13"/>
                      <a:pt x="21" y="14"/>
                      <a:pt x="22" y="15"/>
                    </a:cubicBezTo>
                    <a:cubicBezTo>
                      <a:pt x="24" y="17"/>
                      <a:pt x="23" y="20"/>
                      <a:pt x="21" y="21"/>
                    </a:cubicBezTo>
                    <a:cubicBezTo>
                      <a:pt x="20" y="22"/>
                      <a:pt x="19" y="22"/>
                      <a:pt x="19" y="22"/>
                    </a:cubicBezTo>
                    <a:moveTo>
                      <a:pt x="18" y="12"/>
                    </a:moveTo>
                    <a:cubicBezTo>
                      <a:pt x="17" y="12"/>
                      <a:pt x="16" y="12"/>
                      <a:pt x="15" y="13"/>
                    </a:cubicBezTo>
                    <a:cubicBezTo>
                      <a:pt x="13" y="14"/>
                      <a:pt x="13" y="16"/>
                      <a:pt x="12" y="17"/>
                    </a:cubicBezTo>
                    <a:cubicBezTo>
                      <a:pt x="12" y="19"/>
                      <a:pt x="13" y="20"/>
                      <a:pt x="14" y="22"/>
                    </a:cubicBezTo>
                    <a:cubicBezTo>
                      <a:pt x="15" y="23"/>
                      <a:pt x="17" y="24"/>
                      <a:pt x="18" y="24"/>
                    </a:cubicBezTo>
                    <a:cubicBezTo>
                      <a:pt x="20" y="24"/>
                      <a:pt x="21" y="23"/>
                      <a:pt x="22" y="23"/>
                    </a:cubicBezTo>
                    <a:cubicBezTo>
                      <a:pt x="25" y="21"/>
                      <a:pt x="25" y="17"/>
                      <a:pt x="23" y="14"/>
                    </a:cubicBezTo>
                    <a:cubicBezTo>
                      <a:pt x="22" y="13"/>
                      <a:pt x="20" y="12"/>
                      <a:pt x="18" y="12"/>
                    </a:cubicBezTo>
                    <a:moveTo>
                      <a:pt x="18" y="34"/>
                    </a:moveTo>
                    <a:cubicBezTo>
                      <a:pt x="14" y="34"/>
                      <a:pt x="9" y="32"/>
                      <a:pt x="6" y="28"/>
                    </a:cubicBezTo>
                    <a:cubicBezTo>
                      <a:pt x="3" y="25"/>
                      <a:pt x="2" y="20"/>
                      <a:pt x="2" y="16"/>
                    </a:cubicBezTo>
                    <a:cubicBezTo>
                      <a:pt x="3" y="12"/>
                      <a:pt x="5" y="8"/>
                      <a:pt x="8" y="5"/>
                    </a:cubicBezTo>
                    <a:cubicBezTo>
                      <a:pt x="11" y="3"/>
                      <a:pt x="15" y="2"/>
                      <a:pt x="18" y="2"/>
                    </a:cubicBezTo>
                    <a:cubicBezTo>
                      <a:pt x="23" y="2"/>
                      <a:pt x="28" y="4"/>
                      <a:pt x="31" y="8"/>
                    </a:cubicBezTo>
                    <a:cubicBezTo>
                      <a:pt x="37" y="15"/>
                      <a:pt x="35" y="25"/>
                      <a:pt x="29" y="31"/>
                    </a:cubicBezTo>
                    <a:cubicBezTo>
                      <a:pt x="26" y="33"/>
                      <a:pt x="22" y="34"/>
                      <a:pt x="18" y="34"/>
                    </a:cubicBezTo>
                    <a:moveTo>
                      <a:pt x="18" y="0"/>
                    </a:moveTo>
                    <a:cubicBezTo>
                      <a:pt x="14" y="0"/>
                      <a:pt x="11" y="2"/>
                      <a:pt x="7" y="4"/>
                    </a:cubicBezTo>
                    <a:cubicBezTo>
                      <a:pt x="4" y="7"/>
                      <a:pt x="1" y="11"/>
                      <a:pt x="1" y="16"/>
                    </a:cubicBezTo>
                    <a:cubicBezTo>
                      <a:pt x="0" y="21"/>
                      <a:pt x="2" y="25"/>
                      <a:pt x="5" y="29"/>
                    </a:cubicBezTo>
                    <a:cubicBezTo>
                      <a:pt x="8" y="33"/>
                      <a:pt x="13" y="36"/>
                      <a:pt x="18" y="36"/>
                    </a:cubicBezTo>
                    <a:cubicBezTo>
                      <a:pt x="23" y="36"/>
                      <a:pt x="26" y="34"/>
                      <a:pt x="29" y="32"/>
                    </a:cubicBezTo>
                    <a:cubicBezTo>
                      <a:pt x="37" y="26"/>
                      <a:pt x="38" y="15"/>
                      <a:pt x="32" y="7"/>
                    </a:cubicBezTo>
                    <a:cubicBezTo>
                      <a:pt x="29" y="3"/>
                      <a:pt x="24"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5" name="Freeform 20"/>
              <p:cNvSpPr>
                <a:spLocks noEditPoints="1"/>
              </p:cNvSpPr>
              <p:nvPr/>
            </p:nvSpPr>
            <p:spPr bwMode="auto">
              <a:xfrm>
                <a:off x="838" y="324"/>
                <a:ext cx="425" cy="426"/>
              </a:xfrm>
              <a:custGeom>
                <a:avLst/>
                <a:gdLst>
                  <a:gd name="T0" fmla="*/ 412792 w 105"/>
                  <a:gd name="T1" fmla="*/ 379331 h 105"/>
                  <a:gd name="T2" fmla="*/ 418164 w 105"/>
                  <a:gd name="T3" fmla="*/ 347332 h 105"/>
                  <a:gd name="T4" fmla="*/ 399929 w 105"/>
                  <a:gd name="T5" fmla="*/ 182316 h 105"/>
                  <a:gd name="T6" fmla="*/ 408482 w 105"/>
                  <a:gd name="T7" fmla="*/ 245226 h 105"/>
                  <a:gd name="T8" fmla="*/ 427060 w 105"/>
                  <a:gd name="T9" fmla="*/ 334049 h 105"/>
                  <a:gd name="T10" fmla="*/ 444230 w 105"/>
                  <a:gd name="T11" fmla="*/ 316486 h 105"/>
                  <a:gd name="T12" fmla="*/ 418164 w 105"/>
                  <a:gd name="T13" fmla="*/ 253900 h 105"/>
                  <a:gd name="T14" fmla="*/ 461680 w 105"/>
                  <a:gd name="T15" fmla="*/ 236272 h 105"/>
                  <a:gd name="T16" fmla="*/ 448800 w 105"/>
                  <a:gd name="T17" fmla="*/ 178036 h 105"/>
                  <a:gd name="T18" fmla="*/ 399929 w 105"/>
                  <a:gd name="T19" fmla="*/ 125410 h 105"/>
                  <a:gd name="T20" fmla="*/ 202118 w 105"/>
                  <a:gd name="T21" fmla="*/ 361686 h 105"/>
                  <a:gd name="T22" fmla="*/ 255235 w 105"/>
                  <a:gd name="T23" fmla="*/ 106780 h 105"/>
                  <a:gd name="T24" fmla="*/ 228120 w 105"/>
                  <a:gd name="T25" fmla="*/ 366031 h 105"/>
                  <a:gd name="T26" fmla="*/ 96613 w 105"/>
                  <a:gd name="T27" fmla="*/ 218643 h 105"/>
                  <a:gd name="T28" fmla="*/ 311869 w 105"/>
                  <a:gd name="T29" fmla="*/ 338658 h 105"/>
                  <a:gd name="T30" fmla="*/ 237802 w 105"/>
                  <a:gd name="T31" fmla="*/ 0 h 105"/>
                  <a:gd name="T32" fmla="*/ 188995 w 105"/>
                  <a:gd name="T33" fmla="*/ 49546 h 105"/>
                  <a:gd name="T34" fmla="*/ 158622 w 105"/>
                  <a:gd name="T35" fmla="*/ 13283 h 105"/>
                  <a:gd name="T36" fmla="*/ 109751 w 105"/>
                  <a:gd name="T37" fmla="*/ 44937 h 105"/>
                  <a:gd name="T38" fmla="*/ 53113 w 105"/>
                  <a:gd name="T39" fmla="*/ 97842 h 105"/>
                  <a:gd name="T40" fmla="*/ 17449 w 105"/>
                  <a:gd name="T41" fmla="*/ 142779 h 105"/>
                  <a:gd name="T42" fmla="*/ 53113 w 105"/>
                  <a:gd name="T43" fmla="*/ 178036 h 105"/>
                  <a:gd name="T44" fmla="*/ 0 w 105"/>
                  <a:gd name="T45" fmla="*/ 223252 h 105"/>
                  <a:gd name="T46" fmla="*/ 8617 w 105"/>
                  <a:gd name="T47" fmla="*/ 294508 h 105"/>
                  <a:gd name="T48" fmla="*/ 66320 w 105"/>
                  <a:gd name="T49" fmla="*/ 329769 h 105"/>
                  <a:gd name="T50" fmla="*/ 43496 w 105"/>
                  <a:gd name="T51" fmla="*/ 370377 h 105"/>
                  <a:gd name="T52" fmla="*/ 88060 w 105"/>
                  <a:gd name="T53" fmla="*/ 409913 h 105"/>
                  <a:gd name="T54" fmla="*/ 154315 w 105"/>
                  <a:gd name="T55" fmla="*/ 446241 h 105"/>
                  <a:gd name="T56" fmla="*/ 184689 w 105"/>
                  <a:gd name="T57" fmla="*/ 463869 h 105"/>
                  <a:gd name="T58" fmla="*/ 214981 w 105"/>
                  <a:gd name="T59" fmla="*/ 459524 h 105"/>
                  <a:gd name="T60" fmla="*/ 290113 w 105"/>
                  <a:gd name="T61" fmla="*/ 450586 h 105"/>
                  <a:gd name="T62" fmla="*/ 347618 w 105"/>
                  <a:gd name="T63" fmla="*/ 437551 h 105"/>
                  <a:gd name="T64" fmla="*/ 343311 w 105"/>
                  <a:gd name="T65" fmla="*/ 388005 h 105"/>
                  <a:gd name="T66" fmla="*/ 399929 w 105"/>
                  <a:gd name="T67" fmla="*/ 361686 h 105"/>
                  <a:gd name="T68" fmla="*/ 338984 w 105"/>
                  <a:gd name="T69" fmla="*/ 427542 h 105"/>
                  <a:gd name="T70" fmla="*/ 223878 w 105"/>
                  <a:gd name="T71" fmla="*/ 414522 h 105"/>
                  <a:gd name="T72" fmla="*/ 162933 w 105"/>
                  <a:gd name="T73" fmla="*/ 446241 h 105"/>
                  <a:gd name="T74" fmla="*/ 83749 w 105"/>
                  <a:gd name="T75" fmla="*/ 401288 h 105"/>
                  <a:gd name="T76" fmla="*/ 57687 w 105"/>
                  <a:gd name="T77" fmla="*/ 285834 h 105"/>
                  <a:gd name="T78" fmla="*/ 53113 w 105"/>
                  <a:gd name="T79" fmla="*/ 223252 h 105"/>
                  <a:gd name="T80" fmla="*/ 48871 w 105"/>
                  <a:gd name="T81" fmla="*/ 106780 h 105"/>
                  <a:gd name="T82" fmla="*/ 118369 w 105"/>
                  <a:gd name="T83" fmla="*/ 40673 h 105"/>
                  <a:gd name="T84" fmla="*/ 237802 w 105"/>
                  <a:gd name="T85" fmla="*/ 53891 h 105"/>
                  <a:gd name="T86" fmla="*/ 294424 w 105"/>
                  <a:gd name="T87" fmla="*/ 21973 h 105"/>
                  <a:gd name="T88" fmla="*/ 365051 w 105"/>
                  <a:gd name="T89" fmla="*/ 75865 h 105"/>
                  <a:gd name="T90" fmla="*/ 303057 w 105"/>
                  <a:gd name="T91" fmla="*/ 62581 h 105"/>
                  <a:gd name="T92" fmla="*/ 303057 w 105"/>
                  <a:gd name="T93" fmla="*/ 13283 h 105"/>
                  <a:gd name="T94" fmla="*/ 237802 w 105"/>
                  <a:gd name="T95" fmla="*/ 0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
                  <a:gd name="T145" fmla="*/ 0 h 105"/>
                  <a:gd name="T146" fmla="*/ 105 w 105"/>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 h="105">
                    <a:moveTo>
                      <a:pt x="95" y="78"/>
                    </a:moveTo>
                    <a:cubicBezTo>
                      <a:pt x="95" y="79"/>
                      <a:pt x="94" y="80"/>
                      <a:pt x="94" y="81"/>
                    </a:cubicBezTo>
                    <a:cubicBezTo>
                      <a:pt x="94" y="85"/>
                      <a:pt x="94" y="85"/>
                      <a:pt x="94" y="85"/>
                    </a:cubicBezTo>
                    <a:cubicBezTo>
                      <a:pt x="94" y="84"/>
                      <a:pt x="94" y="84"/>
                      <a:pt x="94" y="84"/>
                    </a:cubicBezTo>
                    <a:cubicBezTo>
                      <a:pt x="96" y="82"/>
                      <a:pt x="97" y="80"/>
                      <a:pt x="98" y="78"/>
                    </a:cubicBezTo>
                    <a:cubicBezTo>
                      <a:pt x="95" y="78"/>
                      <a:pt x="95" y="78"/>
                      <a:pt x="95" y="78"/>
                    </a:cubicBezTo>
                    <a:moveTo>
                      <a:pt x="90" y="26"/>
                    </a:moveTo>
                    <a:cubicBezTo>
                      <a:pt x="86" y="31"/>
                      <a:pt x="86" y="31"/>
                      <a:pt x="86" y="31"/>
                    </a:cubicBezTo>
                    <a:cubicBezTo>
                      <a:pt x="91" y="41"/>
                      <a:pt x="91" y="41"/>
                      <a:pt x="91" y="41"/>
                    </a:cubicBezTo>
                    <a:cubicBezTo>
                      <a:pt x="101" y="42"/>
                      <a:pt x="101" y="42"/>
                      <a:pt x="101" y="42"/>
                    </a:cubicBezTo>
                    <a:cubicBezTo>
                      <a:pt x="102" y="46"/>
                      <a:pt x="102" y="49"/>
                      <a:pt x="102" y="52"/>
                    </a:cubicBezTo>
                    <a:cubicBezTo>
                      <a:pt x="93" y="55"/>
                      <a:pt x="93" y="55"/>
                      <a:pt x="93" y="55"/>
                    </a:cubicBezTo>
                    <a:cubicBezTo>
                      <a:pt x="90" y="66"/>
                      <a:pt x="90" y="66"/>
                      <a:pt x="90" y="66"/>
                    </a:cubicBezTo>
                    <a:cubicBezTo>
                      <a:pt x="98" y="73"/>
                      <a:pt x="98" y="73"/>
                      <a:pt x="98" y="73"/>
                    </a:cubicBezTo>
                    <a:cubicBezTo>
                      <a:pt x="98" y="74"/>
                      <a:pt x="97" y="75"/>
                      <a:pt x="97" y="75"/>
                    </a:cubicBezTo>
                    <a:cubicBezTo>
                      <a:pt x="99" y="75"/>
                      <a:pt x="99" y="75"/>
                      <a:pt x="99" y="75"/>
                    </a:cubicBezTo>
                    <a:cubicBezTo>
                      <a:pt x="100" y="75"/>
                      <a:pt x="100" y="74"/>
                      <a:pt x="100" y="73"/>
                    </a:cubicBezTo>
                    <a:cubicBezTo>
                      <a:pt x="101" y="71"/>
                      <a:pt x="101" y="71"/>
                      <a:pt x="101" y="71"/>
                    </a:cubicBezTo>
                    <a:cubicBezTo>
                      <a:pt x="99" y="71"/>
                      <a:pt x="99" y="71"/>
                      <a:pt x="99" y="71"/>
                    </a:cubicBezTo>
                    <a:cubicBezTo>
                      <a:pt x="93" y="66"/>
                      <a:pt x="93" y="66"/>
                      <a:pt x="93" y="66"/>
                    </a:cubicBezTo>
                    <a:cubicBezTo>
                      <a:pt x="95" y="57"/>
                      <a:pt x="95" y="57"/>
                      <a:pt x="95" y="57"/>
                    </a:cubicBezTo>
                    <a:cubicBezTo>
                      <a:pt x="103" y="54"/>
                      <a:pt x="103" y="54"/>
                      <a:pt x="103" y="54"/>
                    </a:cubicBezTo>
                    <a:cubicBezTo>
                      <a:pt x="105" y="55"/>
                      <a:pt x="105" y="55"/>
                      <a:pt x="105" y="55"/>
                    </a:cubicBezTo>
                    <a:cubicBezTo>
                      <a:pt x="105" y="53"/>
                      <a:pt x="105" y="53"/>
                      <a:pt x="105" y="53"/>
                    </a:cubicBezTo>
                    <a:cubicBezTo>
                      <a:pt x="105" y="49"/>
                      <a:pt x="104" y="45"/>
                      <a:pt x="103" y="41"/>
                    </a:cubicBezTo>
                    <a:cubicBezTo>
                      <a:pt x="103" y="39"/>
                      <a:pt x="103" y="39"/>
                      <a:pt x="103" y="39"/>
                    </a:cubicBezTo>
                    <a:cubicBezTo>
                      <a:pt x="102" y="40"/>
                      <a:pt x="102" y="40"/>
                      <a:pt x="102" y="40"/>
                    </a:cubicBezTo>
                    <a:cubicBezTo>
                      <a:pt x="93" y="39"/>
                      <a:pt x="93" y="39"/>
                      <a:pt x="93" y="39"/>
                    </a:cubicBezTo>
                    <a:cubicBezTo>
                      <a:pt x="89" y="31"/>
                      <a:pt x="89" y="31"/>
                      <a:pt x="89" y="31"/>
                    </a:cubicBezTo>
                    <a:cubicBezTo>
                      <a:pt x="91" y="28"/>
                      <a:pt x="91" y="28"/>
                      <a:pt x="91" y="28"/>
                    </a:cubicBezTo>
                    <a:cubicBezTo>
                      <a:pt x="91" y="27"/>
                      <a:pt x="90" y="27"/>
                      <a:pt x="90" y="26"/>
                    </a:cubicBezTo>
                    <a:moveTo>
                      <a:pt x="52" y="82"/>
                    </a:moveTo>
                    <a:cubicBezTo>
                      <a:pt x="50" y="82"/>
                      <a:pt x="48" y="81"/>
                      <a:pt x="46" y="81"/>
                    </a:cubicBezTo>
                    <a:cubicBezTo>
                      <a:pt x="31" y="78"/>
                      <a:pt x="21" y="62"/>
                      <a:pt x="24" y="47"/>
                    </a:cubicBezTo>
                    <a:cubicBezTo>
                      <a:pt x="27" y="33"/>
                      <a:pt x="39" y="24"/>
                      <a:pt x="52" y="24"/>
                    </a:cubicBezTo>
                    <a:cubicBezTo>
                      <a:pt x="54" y="24"/>
                      <a:pt x="56" y="24"/>
                      <a:pt x="58" y="24"/>
                    </a:cubicBezTo>
                    <a:cubicBezTo>
                      <a:pt x="66" y="26"/>
                      <a:pt x="72" y="30"/>
                      <a:pt x="77" y="37"/>
                    </a:cubicBezTo>
                    <a:cubicBezTo>
                      <a:pt x="81" y="43"/>
                      <a:pt x="82" y="51"/>
                      <a:pt x="81" y="59"/>
                    </a:cubicBezTo>
                    <a:cubicBezTo>
                      <a:pt x="78" y="72"/>
                      <a:pt x="66" y="82"/>
                      <a:pt x="52" y="82"/>
                    </a:cubicBezTo>
                    <a:moveTo>
                      <a:pt x="52" y="23"/>
                    </a:moveTo>
                    <a:cubicBezTo>
                      <a:pt x="45" y="23"/>
                      <a:pt x="39" y="25"/>
                      <a:pt x="34" y="29"/>
                    </a:cubicBezTo>
                    <a:cubicBezTo>
                      <a:pt x="27" y="34"/>
                      <a:pt x="23" y="41"/>
                      <a:pt x="22" y="49"/>
                    </a:cubicBezTo>
                    <a:cubicBezTo>
                      <a:pt x="22" y="57"/>
                      <a:pt x="24" y="65"/>
                      <a:pt x="29" y="71"/>
                    </a:cubicBezTo>
                    <a:cubicBezTo>
                      <a:pt x="35" y="79"/>
                      <a:pt x="43" y="83"/>
                      <a:pt x="52" y="83"/>
                    </a:cubicBezTo>
                    <a:cubicBezTo>
                      <a:pt x="59" y="83"/>
                      <a:pt x="66" y="80"/>
                      <a:pt x="71" y="76"/>
                    </a:cubicBezTo>
                    <a:cubicBezTo>
                      <a:pt x="84" y="66"/>
                      <a:pt x="86" y="47"/>
                      <a:pt x="76" y="34"/>
                    </a:cubicBezTo>
                    <a:cubicBezTo>
                      <a:pt x="70" y="27"/>
                      <a:pt x="61" y="23"/>
                      <a:pt x="52" y="23"/>
                    </a:cubicBezTo>
                    <a:moveTo>
                      <a:pt x="54" y="0"/>
                    </a:moveTo>
                    <a:cubicBezTo>
                      <a:pt x="56" y="2"/>
                      <a:pt x="56" y="2"/>
                      <a:pt x="56" y="2"/>
                    </a:cubicBezTo>
                    <a:cubicBezTo>
                      <a:pt x="52" y="10"/>
                      <a:pt x="52" y="10"/>
                      <a:pt x="52" y="10"/>
                    </a:cubicBezTo>
                    <a:cubicBezTo>
                      <a:pt x="43" y="11"/>
                      <a:pt x="43" y="11"/>
                      <a:pt x="43" y="11"/>
                    </a:cubicBezTo>
                    <a:cubicBezTo>
                      <a:pt x="38" y="4"/>
                      <a:pt x="38" y="4"/>
                      <a:pt x="38" y="4"/>
                    </a:cubicBezTo>
                    <a:cubicBezTo>
                      <a:pt x="39" y="2"/>
                      <a:pt x="39" y="2"/>
                      <a:pt x="39" y="2"/>
                    </a:cubicBezTo>
                    <a:cubicBezTo>
                      <a:pt x="36" y="3"/>
                      <a:pt x="36" y="3"/>
                      <a:pt x="36" y="3"/>
                    </a:cubicBezTo>
                    <a:cubicBezTo>
                      <a:pt x="32" y="4"/>
                      <a:pt x="29" y="6"/>
                      <a:pt x="25" y="8"/>
                    </a:cubicBezTo>
                    <a:cubicBezTo>
                      <a:pt x="23" y="9"/>
                      <a:pt x="23" y="9"/>
                      <a:pt x="23" y="9"/>
                    </a:cubicBezTo>
                    <a:cubicBezTo>
                      <a:pt x="25" y="10"/>
                      <a:pt x="25" y="10"/>
                      <a:pt x="25" y="10"/>
                    </a:cubicBezTo>
                    <a:cubicBezTo>
                      <a:pt x="27" y="18"/>
                      <a:pt x="27" y="18"/>
                      <a:pt x="27" y="18"/>
                    </a:cubicBezTo>
                    <a:cubicBezTo>
                      <a:pt x="20" y="24"/>
                      <a:pt x="20" y="24"/>
                      <a:pt x="20" y="24"/>
                    </a:cubicBezTo>
                    <a:cubicBezTo>
                      <a:pt x="12" y="22"/>
                      <a:pt x="12" y="22"/>
                      <a:pt x="12" y="22"/>
                    </a:cubicBezTo>
                    <a:cubicBezTo>
                      <a:pt x="12" y="20"/>
                      <a:pt x="12" y="20"/>
                      <a:pt x="12" y="20"/>
                    </a:cubicBezTo>
                    <a:cubicBezTo>
                      <a:pt x="10" y="22"/>
                      <a:pt x="10" y="22"/>
                      <a:pt x="10" y="22"/>
                    </a:cubicBezTo>
                    <a:cubicBezTo>
                      <a:pt x="8" y="25"/>
                      <a:pt x="6" y="29"/>
                      <a:pt x="4" y="32"/>
                    </a:cubicBezTo>
                    <a:cubicBezTo>
                      <a:pt x="3" y="34"/>
                      <a:pt x="3" y="34"/>
                      <a:pt x="3" y="34"/>
                    </a:cubicBezTo>
                    <a:cubicBezTo>
                      <a:pt x="5" y="34"/>
                      <a:pt x="5" y="34"/>
                      <a:pt x="5" y="34"/>
                    </a:cubicBezTo>
                    <a:cubicBezTo>
                      <a:pt x="12" y="40"/>
                      <a:pt x="12" y="40"/>
                      <a:pt x="12" y="40"/>
                    </a:cubicBezTo>
                    <a:cubicBezTo>
                      <a:pt x="10" y="48"/>
                      <a:pt x="10" y="48"/>
                      <a:pt x="10" y="48"/>
                    </a:cubicBezTo>
                    <a:cubicBezTo>
                      <a:pt x="2" y="51"/>
                      <a:pt x="2" y="51"/>
                      <a:pt x="2" y="51"/>
                    </a:cubicBezTo>
                    <a:cubicBezTo>
                      <a:pt x="0" y="50"/>
                      <a:pt x="0" y="50"/>
                      <a:pt x="0" y="50"/>
                    </a:cubicBezTo>
                    <a:cubicBezTo>
                      <a:pt x="0" y="52"/>
                      <a:pt x="0" y="52"/>
                      <a:pt x="0" y="52"/>
                    </a:cubicBezTo>
                    <a:cubicBezTo>
                      <a:pt x="0" y="56"/>
                      <a:pt x="0" y="60"/>
                      <a:pt x="1" y="64"/>
                    </a:cubicBezTo>
                    <a:cubicBezTo>
                      <a:pt x="2" y="66"/>
                      <a:pt x="2" y="66"/>
                      <a:pt x="2" y="66"/>
                    </a:cubicBezTo>
                    <a:cubicBezTo>
                      <a:pt x="3" y="65"/>
                      <a:pt x="3" y="65"/>
                      <a:pt x="3" y="65"/>
                    </a:cubicBezTo>
                    <a:cubicBezTo>
                      <a:pt x="12" y="66"/>
                      <a:pt x="12" y="66"/>
                      <a:pt x="12" y="66"/>
                    </a:cubicBezTo>
                    <a:cubicBezTo>
                      <a:pt x="15" y="74"/>
                      <a:pt x="15" y="74"/>
                      <a:pt x="15" y="74"/>
                    </a:cubicBezTo>
                    <a:cubicBezTo>
                      <a:pt x="10" y="81"/>
                      <a:pt x="10" y="81"/>
                      <a:pt x="10" y="81"/>
                    </a:cubicBezTo>
                    <a:cubicBezTo>
                      <a:pt x="8" y="81"/>
                      <a:pt x="8" y="81"/>
                      <a:pt x="8" y="81"/>
                    </a:cubicBezTo>
                    <a:cubicBezTo>
                      <a:pt x="10" y="83"/>
                      <a:pt x="10" y="83"/>
                      <a:pt x="10" y="83"/>
                    </a:cubicBezTo>
                    <a:cubicBezTo>
                      <a:pt x="12" y="86"/>
                      <a:pt x="15" y="89"/>
                      <a:pt x="18" y="92"/>
                    </a:cubicBezTo>
                    <a:cubicBezTo>
                      <a:pt x="20" y="93"/>
                      <a:pt x="20" y="93"/>
                      <a:pt x="20" y="93"/>
                    </a:cubicBezTo>
                    <a:cubicBezTo>
                      <a:pt x="20" y="92"/>
                      <a:pt x="20" y="92"/>
                      <a:pt x="20" y="92"/>
                    </a:cubicBezTo>
                    <a:cubicBezTo>
                      <a:pt x="27" y="87"/>
                      <a:pt x="27" y="87"/>
                      <a:pt x="27" y="87"/>
                    </a:cubicBezTo>
                    <a:cubicBezTo>
                      <a:pt x="35" y="92"/>
                      <a:pt x="35" y="92"/>
                      <a:pt x="35" y="92"/>
                    </a:cubicBezTo>
                    <a:cubicBezTo>
                      <a:pt x="35" y="100"/>
                      <a:pt x="35" y="100"/>
                      <a:pt x="35" y="100"/>
                    </a:cubicBezTo>
                    <a:cubicBezTo>
                      <a:pt x="33" y="101"/>
                      <a:pt x="33" y="101"/>
                      <a:pt x="33" y="101"/>
                    </a:cubicBezTo>
                    <a:cubicBezTo>
                      <a:pt x="36" y="102"/>
                      <a:pt x="36" y="102"/>
                      <a:pt x="36" y="102"/>
                    </a:cubicBezTo>
                    <a:cubicBezTo>
                      <a:pt x="38" y="103"/>
                      <a:pt x="40" y="103"/>
                      <a:pt x="42" y="104"/>
                    </a:cubicBezTo>
                    <a:cubicBezTo>
                      <a:pt x="43" y="104"/>
                      <a:pt x="45" y="105"/>
                      <a:pt x="48" y="105"/>
                    </a:cubicBezTo>
                    <a:cubicBezTo>
                      <a:pt x="50" y="105"/>
                      <a:pt x="50" y="105"/>
                      <a:pt x="50" y="105"/>
                    </a:cubicBezTo>
                    <a:cubicBezTo>
                      <a:pt x="49" y="103"/>
                      <a:pt x="49" y="103"/>
                      <a:pt x="49" y="103"/>
                    </a:cubicBezTo>
                    <a:cubicBezTo>
                      <a:pt x="52" y="95"/>
                      <a:pt x="52" y="95"/>
                      <a:pt x="52" y="95"/>
                    </a:cubicBezTo>
                    <a:cubicBezTo>
                      <a:pt x="61" y="94"/>
                      <a:pt x="61" y="94"/>
                      <a:pt x="61" y="94"/>
                    </a:cubicBezTo>
                    <a:cubicBezTo>
                      <a:pt x="66" y="101"/>
                      <a:pt x="66" y="101"/>
                      <a:pt x="66" y="101"/>
                    </a:cubicBezTo>
                    <a:cubicBezTo>
                      <a:pt x="66" y="103"/>
                      <a:pt x="66" y="103"/>
                      <a:pt x="66" y="103"/>
                    </a:cubicBezTo>
                    <a:cubicBezTo>
                      <a:pt x="68" y="102"/>
                      <a:pt x="68" y="102"/>
                      <a:pt x="68" y="102"/>
                    </a:cubicBezTo>
                    <a:cubicBezTo>
                      <a:pt x="72" y="101"/>
                      <a:pt x="76" y="100"/>
                      <a:pt x="79" y="98"/>
                    </a:cubicBezTo>
                    <a:cubicBezTo>
                      <a:pt x="81" y="96"/>
                      <a:pt x="81" y="96"/>
                      <a:pt x="81" y="96"/>
                    </a:cubicBezTo>
                    <a:cubicBezTo>
                      <a:pt x="79" y="96"/>
                      <a:pt x="79" y="96"/>
                      <a:pt x="79" y="96"/>
                    </a:cubicBezTo>
                    <a:cubicBezTo>
                      <a:pt x="78" y="87"/>
                      <a:pt x="78" y="87"/>
                      <a:pt x="78" y="87"/>
                    </a:cubicBezTo>
                    <a:cubicBezTo>
                      <a:pt x="84" y="81"/>
                      <a:pt x="84" y="81"/>
                      <a:pt x="84" y="81"/>
                    </a:cubicBezTo>
                    <a:cubicBezTo>
                      <a:pt x="91" y="83"/>
                      <a:pt x="91" y="83"/>
                      <a:pt x="91" y="83"/>
                    </a:cubicBezTo>
                    <a:cubicBezTo>
                      <a:pt x="91" y="81"/>
                      <a:pt x="91" y="81"/>
                      <a:pt x="91" y="81"/>
                    </a:cubicBezTo>
                    <a:cubicBezTo>
                      <a:pt x="83" y="78"/>
                      <a:pt x="83" y="78"/>
                      <a:pt x="83" y="78"/>
                    </a:cubicBezTo>
                    <a:cubicBezTo>
                      <a:pt x="75" y="86"/>
                      <a:pt x="75" y="86"/>
                      <a:pt x="75" y="86"/>
                    </a:cubicBezTo>
                    <a:cubicBezTo>
                      <a:pt x="77" y="96"/>
                      <a:pt x="77" y="96"/>
                      <a:pt x="77" y="96"/>
                    </a:cubicBezTo>
                    <a:cubicBezTo>
                      <a:pt x="74" y="98"/>
                      <a:pt x="71" y="99"/>
                      <a:pt x="68" y="100"/>
                    </a:cubicBezTo>
                    <a:cubicBezTo>
                      <a:pt x="62" y="92"/>
                      <a:pt x="62" y="92"/>
                      <a:pt x="62" y="92"/>
                    </a:cubicBezTo>
                    <a:cubicBezTo>
                      <a:pt x="51" y="93"/>
                      <a:pt x="51" y="93"/>
                      <a:pt x="51" y="93"/>
                    </a:cubicBezTo>
                    <a:cubicBezTo>
                      <a:pt x="47" y="102"/>
                      <a:pt x="47" y="102"/>
                      <a:pt x="47" y="102"/>
                    </a:cubicBezTo>
                    <a:cubicBezTo>
                      <a:pt x="45" y="102"/>
                      <a:pt x="44" y="102"/>
                      <a:pt x="42" y="101"/>
                    </a:cubicBezTo>
                    <a:cubicBezTo>
                      <a:pt x="40" y="101"/>
                      <a:pt x="39" y="101"/>
                      <a:pt x="37" y="100"/>
                    </a:cubicBezTo>
                    <a:cubicBezTo>
                      <a:pt x="37" y="90"/>
                      <a:pt x="37" y="90"/>
                      <a:pt x="37" y="90"/>
                    </a:cubicBezTo>
                    <a:cubicBezTo>
                      <a:pt x="27" y="84"/>
                      <a:pt x="27" y="84"/>
                      <a:pt x="27" y="84"/>
                    </a:cubicBezTo>
                    <a:cubicBezTo>
                      <a:pt x="19" y="90"/>
                      <a:pt x="19" y="90"/>
                      <a:pt x="19" y="90"/>
                    </a:cubicBezTo>
                    <a:cubicBezTo>
                      <a:pt x="16" y="87"/>
                      <a:pt x="14" y="85"/>
                      <a:pt x="12" y="82"/>
                    </a:cubicBezTo>
                    <a:cubicBezTo>
                      <a:pt x="18" y="74"/>
                      <a:pt x="18" y="74"/>
                      <a:pt x="18" y="74"/>
                    </a:cubicBezTo>
                    <a:cubicBezTo>
                      <a:pt x="13" y="64"/>
                      <a:pt x="13" y="64"/>
                      <a:pt x="13" y="64"/>
                    </a:cubicBezTo>
                    <a:cubicBezTo>
                      <a:pt x="3" y="63"/>
                      <a:pt x="3" y="63"/>
                      <a:pt x="3" y="63"/>
                    </a:cubicBezTo>
                    <a:cubicBezTo>
                      <a:pt x="3" y="60"/>
                      <a:pt x="2" y="57"/>
                      <a:pt x="2" y="54"/>
                    </a:cubicBezTo>
                    <a:cubicBezTo>
                      <a:pt x="12" y="50"/>
                      <a:pt x="12" y="50"/>
                      <a:pt x="12" y="50"/>
                    </a:cubicBezTo>
                    <a:cubicBezTo>
                      <a:pt x="14" y="39"/>
                      <a:pt x="14" y="39"/>
                      <a:pt x="14" y="39"/>
                    </a:cubicBezTo>
                    <a:cubicBezTo>
                      <a:pt x="7" y="32"/>
                      <a:pt x="7" y="32"/>
                      <a:pt x="7" y="32"/>
                    </a:cubicBezTo>
                    <a:cubicBezTo>
                      <a:pt x="8" y="29"/>
                      <a:pt x="10" y="27"/>
                      <a:pt x="11" y="24"/>
                    </a:cubicBezTo>
                    <a:cubicBezTo>
                      <a:pt x="21" y="27"/>
                      <a:pt x="21" y="27"/>
                      <a:pt x="21" y="27"/>
                    </a:cubicBezTo>
                    <a:cubicBezTo>
                      <a:pt x="30" y="19"/>
                      <a:pt x="30" y="19"/>
                      <a:pt x="30" y="19"/>
                    </a:cubicBezTo>
                    <a:cubicBezTo>
                      <a:pt x="27" y="9"/>
                      <a:pt x="27" y="9"/>
                      <a:pt x="27" y="9"/>
                    </a:cubicBezTo>
                    <a:cubicBezTo>
                      <a:pt x="30" y="8"/>
                      <a:pt x="33" y="6"/>
                      <a:pt x="36" y="5"/>
                    </a:cubicBezTo>
                    <a:cubicBezTo>
                      <a:pt x="42" y="14"/>
                      <a:pt x="42" y="14"/>
                      <a:pt x="42" y="14"/>
                    </a:cubicBezTo>
                    <a:cubicBezTo>
                      <a:pt x="54" y="12"/>
                      <a:pt x="54" y="12"/>
                      <a:pt x="54" y="12"/>
                    </a:cubicBezTo>
                    <a:cubicBezTo>
                      <a:pt x="58" y="3"/>
                      <a:pt x="58" y="3"/>
                      <a:pt x="58" y="3"/>
                    </a:cubicBezTo>
                    <a:cubicBezTo>
                      <a:pt x="59" y="3"/>
                      <a:pt x="61" y="3"/>
                      <a:pt x="63" y="4"/>
                    </a:cubicBezTo>
                    <a:cubicBezTo>
                      <a:pt x="64" y="4"/>
                      <a:pt x="66" y="4"/>
                      <a:pt x="67" y="5"/>
                    </a:cubicBezTo>
                    <a:cubicBezTo>
                      <a:pt x="67" y="15"/>
                      <a:pt x="67" y="15"/>
                      <a:pt x="67" y="15"/>
                    </a:cubicBezTo>
                    <a:cubicBezTo>
                      <a:pt x="77" y="21"/>
                      <a:pt x="77" y="21"/>
                      <a:pt x="77" y="21"/>
                    </a:cubicBezTo>
                    <a:cubicBezTo>
                      <a:pt x="83" y="17"/>
                      <a:pt x="83" y="17"/>
                      <a:pt x="83" y="17"/>
                    </a:cubicBezTo>
                    <a:cubicBezTo>
                      <a:pt x="83" y="17"/>
                      <a:pt x="82" y="16"/>
                      <a:pt x="82" y="15"/>
                    </a:cubicBezTo>
                    <a:cubicBezTo>
                      <a:pt x="77" y="18"/>
                      <a:pt x="77" y="18"/>
                      <a:pt x="77" y="18"/>
                    </a:cubicBezTo>
                    <a:cubicBezTo>
                      <a:pt x="69" y="14"/>
                      <a:pt x="69" y="14"/>
                      <a:pt x="69" y="14"/>
                    </a:cubicBezTo>
                    <a:cubicBezTo>
                      <a:pt x="69" y="5"/>
                      <a:pt x="69" y="5"/>
                      <a:pt x="69" y="5"/>
                    </a:cubicBezTo>
                    <a:cubicBezTo>
                      <a:pt x="71" y="4"/>
                      <a:pt x="71" y="4"/>
                      <a:pt x="71" y="4"/>
                    </a:cubicBezTo>
                    <a:cubicBezTo>
                      <a:pt x="69" y="3"/>
                      <a:pt x="69" y="3"/>
                      <a:pt x="69" y="3"/>
                    </a:cubicBezTo>
                    <a:cubicBezTo>
                      <a:pt x="67" y="2"/>
                      <a:pt x="65" y="2"/>
                      <a:pt x="63" y="1"/>
                    </a:cubicBezTo>
                    <a:cubicBezTo>
                      <a:pt x="61" y="1"/>
                      <a:pt x="59" y="1"/>
                      <a:pt x="57" y="1"/>
                    </a:cubicBezTo>
                    <a:cubicBezTo>
                      <a:pt x="54" y="0"/>
                      <a:pt x="54" y="0"/>
                      <a:pt x="5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6" name="Freeform 21"/>
              <p:cNvSpPr>
                <a:spLocks noEditPoints="1"/>
              </p:cNvSpPr>
              <p:nvPr/>
            </p:nvSpPr>
            <p:spPr bwMode="auto">
              <a:xfrm>
                <a:off x="915" y="405"/>
                <a:ext cx="283" cy="264"/>
              </a:xfrm>
              <a:custGeom>
                <a:avLst/>
                <a:gdLst>
                  <a:gd name="T0" fmla="*/ 143720 w 70"/>
                  <a:gd name="T1" fmla="*/ 283008 h 65"/>
                  <a:gd name="T2" fmla="*/ 43279 w 70"/>
                  <a:gd name="T3" fmla="*/ 228868 h 65"/>
                  <a:gd name="T4" fmla="*/ 13075 w 70"/>
                  <a:gd name="T5" fmla="*/ 130319 h 65"/>
                  <a:gd name="T6" fmla="*/ 66016 w 70"/>
                  <a:gd name="T7" fmla="*/ 40794 h 65"/>
                  <a:gd name="T8" fmla="*/ 143720 w 70"/>
                  <a:gd name="T9" fmla="*/ 13330 h 65"/>
                  <a:gd name="T10" fmla="*/ 248454 w 70"/>
                  <a:gd name="T11" fmla="*/ 63112 h 65"/>
                  <a:gd name="T12" fmla="*/ 226784 w 70"/>
                  <a:gd name="T13" fmla="*/ 250906 h 65"/>
                  <a:gd name="T14" fmla="*/ 143720 w 70"/>
                  <a:gd name="T15" fmla="*/ 283008 h 65"/>
                  <a:gd name="T16" fmla="*/ 143720 w 70"/>
                  <a:gd name="T17" fmla="*/ 0 h 65"/>
                  <a:gd name="T18" fmla="*/ 57158 w 70"/>
                  <a:gd name="T19" fmla="*/ 31014 h 65"/>
                  <a:gd name="T20" fmla="*/ 4298 w 70"/>
                  <a:gd name="T21" fmla="*/ 130319 h 65"/>
                  <a:gd name="T22" fmla="*/ 34486 w 70"/>
                  <a:gd name="T23" fmla="*/ 237576 h 65"/>
                  <a:gd name="T24" fmla="*/ 143720 w 70"/>
                  <a:gd name="T25" fmla="*/ 291716 h 65"/>
                  <a:gd name="T26" fmla="*/ 235379 w 70"/>
                  <a:gd name="T27" fmla="*/ 260970 h 65"/>
                  <a:gd name="T28" fmla="*/ 258035 w 70"/>
                  <a:gd name="T29" fmla="*/ 54140 h 65"/>
                  <a:gd name="T30" fmla="*/ 143720 w 70"/>
                  <a:gd name="T31" fmla="*/ 0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65"/>
                  <a:gd name="T50" fmla="*/ 70 w 70"/>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65">
                    <a:moveTo>
                      <a:pt x="33" y="63"/>
                    </a:moveTo>
                    <a:cubicBezTo>
                      <a:pt x="24" y="63"/>
                      <a:pt x="16" y="59"/>
                      <a:pt x="10" y="51"/>
                    </a:cubicBezTo>
                    <a:cubicBezTo>
                      <a:pt x="5" y="45"/>
                      <a:pt x="3" y="37"/>
                      <a:pt x="3" y="29"/>
                    </a:cubicBezTo>
                    <a:cubicBezTo>
                      <a:pt x="4" y="21"/>
                      <a:pt x="8" y="14"/>
                      <a:pt x="15" y="9"/>
                    </a:cubicBezTo>
                    <a:cubicBezTo>
                      <a:pt x="20" y="5"/>
                      <a:pt x="26" y="3"/>
                      <a:pt x="33" y="3"/>
                    </a:cubicBezTo>
                    <a:cubicBezTo>
                      <a:pt x="42" y="3"/>
                      <a:pt x="51" y="7"/>
                      <a:pt x="57" y="14"/>
                    </a:cubicBezTo>
                    <a:cubicBezTo>
                      <a:pt x="67" y="27"/>
                      <a:pt x="65" y="46"/>
                      <a:pt x="52" y="56"/>
                    </a:cubicBezTo>
                    <a:cubicBezTo>
                      <a:pt x="47" y="60"/>
                      <a:pt x="40" y="63"/>
                      <a:pt x="33" y="63"/>
                    </a:cubicBezTo>
                    <a:moveTo>
                      <a:pt x="33" y="0"/>
                    </a:moveTo>
                    <a:cubicBezTo>
                      <a:pt x="26" y="0"/>
                      <a:pt x="19" y="3"/>
                      <a:pt x="13" y="7"/>
                    </a:cubicBezTo>
                    <a:cubicBezTo>
                      <a:pt x="6" y="13"/>
                      <a:pt x="2" y="20"/>
                      <a:pt x="1" y="29"/>
                    </a:cubicBezTo>
                    <a:cubicBezTo>
                      <a:pt x="0" y="38"/>
                      <a:pt x="3" y="46"/>
                      <a:pt x="8" y="53"/>
                    </a:cubicBezTo>
                    <a:cubicBezTo>
                      <a:pt x="14" y="61"/>
                      <a:pt x="23" y="65"/>
                      <a:pt x="33" y="65"/>
                    </a:cubicBezTo>
                    <a:cubicBezTo>
                      <a:pt x="41" y="65"/>
                      <a:pt x="48" y="63"/>
                      <a:pt x="54" y="58"/>
                    </a:cubicBezTo>
                    <a:cubicBezTo>
                      <a:pt x="67" y="47"/>
                      <a:pt x="70" y="26"/>
                      <a:pt x="59" y="12"/>
                    </a:cubicBezTo>
                    <a:cubicBezTo>
                      <a:pt x="52" y="5"/>
                      <a:pt x="43" y="0"/>
                      <a:pt x="3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7" name="Freeform 22"/>
              <p:cNvSpPr>
                <a:spLocks noEditPoints="1"/>
              </p:cNvSpPr>
              <p:nvPr/>
            </p:nvSpPr>
            <p:spPr bwMode="auto">
              <a:xfrm>
                <a:off x="935" y="425"/>
                <a:ext cx="238" cy="223"/>
              </a:xfrm>
              <a:custGeom>
                <a:avLst/>
                <a:gdLst>
                  <a:gd name="T0" fmla="*/ 120706 w 59"/>
                  <a:gd name="T1" fmla="*/ 155630 h 55"/>
                  <a:gd name="T2" fmla="*/ 99311 w 59"/>
                  <a:gd name="T3" fmla="*/ 142448 h 55"/>
                  <a:gd name="T4" fmla="*/ 90847 w 59"/>
                  <a:gd name="T5" fmla="*/ 119447 h 55"/>
                  <a:gd name="T6" fmla="*/ 103510 w 59"/>
                  <a:gd name="T7" fmla="*/ 97585 h 55"/>
                  <a:gd name="T8" fmla="*/ 120706 w 59"/>
                  <a:gd name="T9" fmla="*/ 93242 h 55"/>
                  <a:gd name="T10" fmla="*/ 146451 w 59"/>
                  <a:gd name="T11" fmla="*/ 101907 h 55"/>
                  <a:gd name="T12" fmla="*/ 142171 w 59"/>
                  <a:gd name="T13" fmla="*/ 146770 h 55"/>
                  <a:gd name="T14" fmla="*/ 120706 w 59"/>
                  <a:gd name="T15" fmla="*/ 155630 h 55"/>
                  <a:gd name="T16" fmla="*/ 120706 w 59"/>
                  <a:gd name="T17" fmla="*/ 79976 h 55"/>
                  <a:gd name="T18" fmla="*/ 95047 w 59"/>
                  <a:gd name="T19" fmla="*/ 88657 h 55"/>
                  <a:gd name="T20" fmla="*/ 82388 w 59"/>
                  <a:gd name="T21" fmla="*/ 119447 h 55"/>
                  <a:gd name="T22" fmla="*/ 90847 w 59"/>
                  <a:gd name="T23" fmla="*/ 146770 h 55"/>
                  <a:gd name="T24" fmla="*/ 120706 w 59"/>
                  <a:gd name="T25" fmla="*/ 164294 h 55"/>
                  <a:gd name="T26" fmla="*/ 146451 w 59"/>
                  <a:gd name="T27" fmla="*/ 155630 h 55"/>
                  <a:gd name="T28" fmla="*/ 154914 w 59"/>
                  <a:gd name="T29" fmla="*/ 97585 h 55"/>
                  <a:gd name="T30" fmla="*/ 120706 w 59"/>
                  <a:gd name="T31" fmla="*/ 79976 h 55"/>
                  <a:gd name="T32" fmla="*/ 120706 w 59"/>
                  <a:gd name="T33" fmla="*/ 235691 h 55"/>
                  <a:gd name="T34" fmla="*/ 38403 w 59"/>
                  <a:gd name="T35" fmla="*/ 190499 h 55"/>
                  <a:gd name="T36" fmla="*/ 12743 w 59"/>
                  <a:gd name="T37" fmla="*/ 110786 h 55"/>
                  <a:gd name="T38" fmla="*/ 55603 w 59"/>
                  <a:gd name="T39" fmla="*/ 35133 h 55"/>
                  <a:gd name="T40" fmla="*/ 120706 w 59"/>
                  <a:gd name="T41" fmla="*/ 13266 h 55"/>
                  <a:gd name="T42" fmla="*/ 207359 w 59"/>
                  <a:gd name="T43" fmla="*/ 53788 h 55"/>
                  <a:gd name="T44" fmla="*/ 189053 w 59"/>
                  <a:gd name="T45" fmla="*/ 209158 h 55"/>
                  <a:gd name="T46" fmla="*/ 120706 w 59"/>
                  <a:gd name="T47" fmla="*/ 235691 h 55"/>
                  <a:gd name="T48" fmla="*/ 120706 w 59"/>
                  <a:gd name="T49" fmla="*/ 0 h 55"/>
                  <a:gd name="T50" fmla="*/ 46866 w 59"/>
                  <a:gd name="T51" fmla="*/ 26188 h 55"/>
                  <a:gd name="T52" fmla="*/ 4264 w 59"/>
                  <a:gd name="T53" fmla="*/ 110786 h 55"/>
                  <a:gd name="T54" fmla="*/ 29923 w 59"/>
                  <a:gd name="T55" fmla="*/ 199427 h 55"/>
                  <a:gd name="T56" fmla="*/ 120706 w 59"/>
                  <a:gd name="T57" fmla="*/ 244290 h 55"/>
                  <a:gd name="T58" fmla="*/ 194357 w 59"/>
                  <a:gd name="T59" fmla="*/ 218086 h 55"/>
                  <a:gd name="T60" fmla="*/ 215822 w 59"/>
                  <a:gd name="T61" fmla="*/ 49186 h 55"/>
                  <a:gd name="T62" fmla="*/ 120706 w 59"/>
                  <a:gd name="T63" fmla="*/ 0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55"/>
                  <a:gd name="T98" fmla="*/ 59 w 59"/>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55">
                    <a:moveTo>
                      <a:pt x="28" y="35"/>
                    </a:moveTo>
                    <a:cubicBezTo>
                      <a:pt x="26" y="35"/>
                      <a:pt x="24" y="34"/>
                      <a:pt x="23" y="32"/>
                    </a:cubicBezTo>
                    <a:cubicBezTo>
                      <a:pt x="22" y="31"/>
                      <a:pt x="21" y="29"/>
                      <a:pt x="21" y="27"/>
                    </a:cubicBezTo>
                    <a:cubicBezTo>
                      <a:pt x="22" y="25"/>
                      <a:pt x="22" y="23"/>
                      <a:pt x="24" y="22"/>
                    </a:cubicBezTo>
                    <a:cubicBezTo>
                      <a:pt x="25" y="21"/>
                      <a:pt x="27" y="21"/>
                      <a:pt x="28" y="21"/>
                    </a:cubicBezTo>
                    <a:cubicBezTo>
                      <a:pt x="30" y="21"/>
                      <a:pt x="32" y="22"/>
                      <a:pt x="34" y="23"/>
                    </a:cubicBezTo>
                    <a:cubicBezTo>
                      <a:pt x="36" y="26"/>
                      <a:pt x="36" y="31"/>
                      <a:pt x="33" y="33"/>
                    </a:cubicBezTo>
                    <a:cubicBezTo>
                      <a:pt x="31" y="34"/>
                      <a:pt x="30" y="35"/>
                      <a:pt x="28" y="35"/>
                    </a:cubicBezTo>
                    <a:moveTo>
                      <a:pt x="28" y="18"/>
                    </a:moveTo>
                    <a:cubicBezTo>
                      <a:pt x="26" y="18"/>
                      <a:pt x="24" y="19"/>
                      <a:pt x="22" y="20"/>
                    </a:cubicBezTo>
                    <a:cubicBezTo>
                      <a:pt x="21" y="22"/>
                      <a:pt x="19" y="24"/>
                      <a:pt x="19" y="27"/>
                    </a:cubicBezTo>
                    <a:cubicBezTo>
                      <a:pt x="19" y="29"/>
                      <a:pt x="19" y="31"/>
                      <a:pt x="21" y="33"/>
                    </a:cubicBezTo>
                    <a:cubicBezTo>
                      <a:pt x="23" y="36"/>
                      <a:pt x="25" y="37"/>
                      <a:pt x="28" y="37"/>
                    </a:cubicBezTo>
                    <a:cubicBezTo>
                      <a:pt x="30" y="37"/>
                      <a:pt x="33" y="36"/>
                      <a:pt x="34" y="35"/>
                    </a:cubicBezTo>
                    <a:cubicBezTo>
                      <a:pt x="38" y="32"/>
                      <a:pt x="39" y="26"/>
                      <a:pt x="36" y="22"/>
                    </a:cubicBezTo>
                    <a:cubicBezTo>
                      <a:pt x="34" y="20"/>
                      <a:pt x="31" y="18"/>
                      <a:pt x="28" y="18"/>
                    </a:cubicBezTo>
                    <a:moveTo>
                      <a:pt x="28" y="53"/>
                    </a:moveTo>
                    <a:cubicBezTo>
                      <a:pt x="21" y="53"/>
                      <a:pt x="14" y="49"/>
                      <a:pt x="9" y="43"/>
                    </a:cubicBezTo>
                    <a:cubicBezTo>
                      <a:pt x="5" y="38"/>
                      <a:pt x="3" y="31"/>
                      <a:pt x="3" y="25"/>
                    </a:cubicBezTo>
                    <a:cubicBezTo>
                      <a:pt x="4" y="18"/>
                      <a:pt x="7" y="12"/>
                      <a:pt x="13" y="8"/>
                    </a:cubicBezTo>
                    <a:cubicBezTo>
                      <a:pt x="17" y="4"/>
                      <a:pt x="23" y="3"/>
                      <a:pt x="28" y="3"/>
                    </a:cubicBezTo>
                    <a:cubicBezTo>
                      <a:pt x="36" y="3"/>
                      <a:pt x="43" y="6"/>
                      <a:pt x="48" y="12"/>
                    </a:cubicBezTo>
                    <a:cubicBezTo>
                      <a:pt x="56" y="23"/>
                      <a:pt x="55" y="39"/>
                      <a:pt x="44" y="47"/>
                    </a:cubicBezTo>
                    <a:cubicBezTo>
                      <a:pt x="39" y="51"/>
                      <a:pt x="34" y="53"/>
                      <a:pt x="28" y="53"/>
                    </a:cubicBezTo>
                    <a:moveTo>
                      <a:pt x="28" y="0"/>
                    </a:moveTo>
                    <a:cubicBezTo>
                      <a:pt x="22" y="0"/>
                      <a:pt x="16" y="2"/>
                      <a:pt x="11" y="6"/>
                    </a:cubicBezTo>
                    <a:cubicBezTo>
                      <a:pt x="6" y="11"/>
                      <a:pt x="2" y="17"/>
                      <a:pt x="1" y="25"/>
                    </a:cubicBezTo>
                    <a:cubicBezTo>
                      <a:pt x="0" y="32"/>
                      <a:pt x="2" y="39"/>
                      <a:pt x="7" y="45"/>
                    </a:cubicBezTo>
                    <a:cubicBezTo>
                      <a:pt x="12" y="51"/>
                      <a:pt x="20" y="55"/>
                      <a:pt x="28" y="55"/>
                    </a:cubicBezTo>
                    <a:cubicBezTo>
                      <a:pt x="35" y="55"/>
                      <a:pt x="40" y="53"/>
                      <a:pt x="45" y="49"/>
                    </a:cubicBezTo>
                    <a:cubicBezTo>
                      <a:pt x="57" y="40"/>
                      <a:pt x="59" y="22"/>
                      <a:pt x="50" y="11"/>
                    </a:cubicBezTo>
                    <a:cubicBezTo>
                      <a:pt x="44" y="4"/>
                      <a:pt x="37" y="0"/>
                      <a:pt x="2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8" name="Freeform 23"/>
              <p:cNvSpPr>
                <a:spLocks noEditPoints="1"/>
              </p:cNvSpPr>
              <p:nvPr/>
            </p:nvSpPr>
            <p:spPr bwMode="auto">
              <a:xfrm>
                <a:off x="0" y="677"/>
                <a:ext cx="518" cy="518"/>
              </a:xfrm>
              <a:custGeom>
                <a:avLst/>
                <a:gdLst>
                  <a:gd name="T0" fmla="*/ 126857 w 128"/>
                  <a:gd name="T1" fmla="*/ 250785 h 128"/>
                  <a:gd name="T2" fmla="*/ 412510 w 128"/>
                  <a:gd name="T3" fmla="*/ 197706 h 128"/>
                  <a:gd name="T4" fmla="*/ 281084 w 128"/>
                  <a:gd name="T5" fmla="*/ 118310 h 128"/>
                  <a:gd name="T6" fmla="*/ 154222 w 128"/>
                  <a:gd name="T7" fmla="*/ 381948 h 128"/>
                  <a:gd name="T8" fmla="*/ 403696 w 128"/>
                  <a:gd name="T9" fmla="*/ 180280 h 128"/>
                  <a:gd name="T10" fmla="*/ 285390 w 128"/>
                  <a:gd name="T11" fmla="*/ 66280 h 128"/>
                  <a:gd name="T12" fmla="*/ 360479 w 128"/>
                  <a:gd name="T13" fmla="*/ 26042 h 128"/>
                  <a:gd name="T14" fmla="*/ 461344 w 128"/>
                  <a:gd name="T15" fmla="*/ 83706 h 128"/>
                  <a:gd name="T16" fmla="*/ 487337 w 128"/>
                  <a:gd name="T17" fmla="*/ 219110 h 128"/>
                  <a:gd name="T18" fmla="*/ 495953 w 128"/>
                  <a:gd name="T19" fmla="*/ 294200 h 128"/>
                  <a:gd name="T20" fmla="*/ 500453 w 128"/>
                  <a:gd name="T21" fmla="*/ 435306 h 128"/>
                  <a:gd name="T22" fmla="*/ 412510 w 128"/>
                  <a:gd name="T23" fmla="*/ 513374 h 128"/>
                  <a:gd name="T24" fmla="*/ 272533 w 128"/>
                  <a:gd name="T25" fmla="*/ 495953 h 128"/>
                  <a:gd name="T26" fmla="*/ 201947 w 128"/>
                  <a:gd name="T27" fmla="*/ 536175 h 128"/>
                  <a:gd name="T28" fmla="*/ 100868 w 128"/>
                  <a:gd name="T29" fmla="*/ 478786 h 128"/>
                  <a:gd name="T30" fmla="*/ 70521 w 128"/>
                  <a:gd name="T31" fmla="*/ 343054 h 128"/>
                  <a:gd name="T32" fmla="*/ 61970 w 128"/>
                  <a:gd name="T33" fmla="*/ 268227 h 128"/>
                  <a:gd name="T34" fmla="*/ 61970 w 128"/>
                  <a:gd name="T35" fmla="*/ 126857 h 128"/>
                  <a:gd name="T36" fmla="*/ 145348 w 128"/>
                  <a:gd name="T37" fmla="*/ 48854 h 128"/>
                  <a:gd name="T38" fmla="*/ 289959 w 128"/>
                  <a:gd name="T39" fmla="*/ 0 h 128"/>
                  <a:gd name="T40" fmla="*/ 232295 w 128"/>
                  <a:gd name="T41" fmla="*/ 57401 h 128"/>
                  <a:gd name="T42" fmla="*/ 193137 w 128"/>
                  <a:gd name="T43" fmla="*/ 13120 h 128"/>
                  <a:gd name="T44" fmla="*/ 131426 w 128"/>
                  <a:gd name="T45" fmla="*/ 53095 h 128"/>
                  <a:gd name="T46" fmla="*/ 66280 w 128"/>
                  <a:gd name="T47" fmla="*/ 114000 h 128"/>
                  <a:gd name="T48" fmla="*/ 21732 w 128"/>
                  <a:gd name="T49" fmla="*/ 171389 h 128"/>
                  <a:gd name="T50" fmla="*/ 61970 w 128"/>
                  <a:gd name="T51" fmla="*/ 210563 h 128"/>
                  <a:gd name="T52" fmla="*/ 0 w 128"/>
                  <a:gd name="T53" fmla="*/ 263642 h 128"/>
                  <a:gd name="T54" fmla="*/ 8616 w 128"/>
                  <a:gd name="T55" fmla="*/ 355911 h 128"/>
                  <a:gd name="T56" fmla="*/ 83706 w 128"/>
                  <a:gd name="T57" fmla="*/ 395068 h 128"/>
                  <a:gd name="T58" fmla="*/ 53095 w 128"/>
                  <a:gd name="T59" fmla="*/ 443922 h 128"/>
                  <a:gd name="T60" fmla="*/ 105389 w 128"/>
                  <a:gd name="T61" fmla="*/ 491643 h 128"/>
                  <a:gd name="T62" fmla="*/ 188827 w 128"/>
                  <a:gd name="T63" fmla="*/ 536175 h 128"/>
                  <a:gd name="T64" fmla="*/ 223679 w 128"/>
                  <a:gd name="T65" fmla="*/ 557922 h 128"/>
                  <a:gd name="T66" fmla="*/ 263642 w 128"/>
                  <a:gd name="T67" fmla="*/ 553617 h 128"/>
                  <a:gd name="T68" fmla="*/ 355911 w 128"/>
                  <a:gd name="T69" fmla="*/ 544985 h 128"/>
                  <a:gd name="T70" fmla="*/ 426496 w 128"/>
                  <a:gd name="T71" fmla="*/ 523253 h 128"/>
                  <a:gd name="T72" fmla="*/ 416816 w 128"/>
                  <a:gd name="T73" fmla="*/ 465589 h 128"/>
                  <a:gd name="T74" fmla="*/ 495953 w 128"/>
                  <a:gd name="T75" fmla="*/ 457038 h 128"/>
                  <a:gd name="T76" fmla="*/ 544985 w 128"/>
                  <a:gd name="T77" fmla="*/ 377642 h 128"/>
                  <a:gd name="T78" fmla="*/ 509069 w 128"/>
                  <a:gd name="T79" fmla="*/ 302816 h 128"/>
                  <a:gd name="T80" fmla="*/ 562164 w 128"/>
                  <a:gd name="T81" fmla="*/ 281084 h 128"/>
                  <a:gd name="T82" fmla="*/ 544985 w 128"/>
                  <a:gd name="T83" fmla="*/ 214869 h 128"/>
                  <a:gd name="T84" fmla="*/ 504763 w 128"/>
                  <a:gd name="T85" fmla="*/ 126857 h 128"/>
                  <a:gd name="T86" fmla="*/ 465589 w 128"/>
                  <a:gd name="T87" fmla="*/ 70521 h 128"/>
                  <a:gd name="T88" fmla="*/ 412510 w 128"/>
                  <a:gd name="T89" fmla="*/ 96558 h 128"/>
                  <a:gd name="T90" fmla="*/ 381948 w 128"/>
                  <a:gd name="T91" fmla="*/ 17426 h 128"/>
                  <a:gd name="T92" fmla="*/ 302816 w 128"/>
                  <a:gd name="T93" fmla="*/ 0 h 1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8"/>
                  <a:gd name="T142" fmla="*/ 0 h 128"/>
                  <a:gd name="T143" fmla="*/ 128 w 128"/>
                  <a:gd name="T144" fmla="*/ 128 h 1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8" h="128">
                    <a:moveTo>
                      <a:pt x="64" y="100"/>
                    </a:moveTo>
                    <a:cubicBezTo>
                      <a:pt x="61" y="100"/>
                      <a:pt x="59" y="99"/>
                      <a:pt x="56" y="99"/>
                    </a:cubicBezTo>
                    <a:cubicBezTo>
                      <a:pt x="37" y="95"/>
                      <a:pt x="25" y="76"/>
                      <a:pt x="29" y="57"/>
                    </a:cubicBezTo>
                    <a:cubicBezTo>
                      <a:pt x="32" y="40"/>
                      <a:pt x="47" y="28"/>
                      <a:pt x="64" y="28"/>
                    </a:cubicBezTo>
                    <a:cubicBezTo>
                      <a:pt x="66" y="28"/>
                      <a:pt x="69" y="29"/>
                      <a:pt x="71" y="29"/>
                    </a:cubicBezTo>
                    <a:cubicBezTo>
                      <a:pt x="80" y="31"/>
                      <a:pt x="88" y="37"/>
                      <a:pt x="94" y="45"/>
                    </a:cubicBezTo>
                    <a:cubicBezTo>
                      <a:pt x="99" y="53"/>
                      <a:pt x="100" y="62"/>
                      <a:pt x="99" y="71"/>
                    </a:cubicBezTo>
                    <a:cubicBezTo>
                      <a:pt x="95" y="88"/>
                      <a:pt x="80" y="100"/>
                      <a:pt x="64" y="100"/>
                    </a:cubicBezTo>
                    <a:moveTo>
                      <a:pt x="64" y="27"/>
                    </a:moveTo>
                    <a:cubicBezTo>
                      <a:pt x="55" y="27"/>
                      <a:pt x="47" y="30"/>
                      <a:pt x="41" y="35"/>
                    </a:cubicBezTo>
                    <a:cubicBezTo>
                      <a:pt x="33" y="41"/>
                      <a:pt x="28" y="50"/>
                      <a:pt x="27" y="60"/>
                    </a:cubicBezTo>
                    <a:cubicBezTo>
                      <a:pt x="26" y="70"/>
                      <a:pt x="29" y="79"/>
                      <a:pt x="35" y="87"/>
                    </a:cubicBezTo>
                    <a:cubicBezTo>
                      <a:pt x="42" y="96"/>
                      <a:pt x="53" y="101"/>
                      <a:pt x="64" y="101"/>
                    </a:cubicBezTo>
                    <a:cubicBezTo>
                      <a:pt x="72" y="101"/>
                      <a:pt x="80" y="98"/>
                      <a:pt x="87" y="93"/>
                    </a:cubicBezTo>
                    <a:cubicBezTo>
                      <a:pt x="102" y="80"/>
                      <a:pt x="105" y="57"/>
                      <a:pt x="92" y="41"/>
                    </a:cubicBezTo>
                    <a:cubicBezTo>
                      <a:pt x="85" y="32"/>
                      <a:pt x="75" y="27"/>
                      <a:pt x="64" y="27"/>
                    </a:cubicBezTo>
                    <a:moveTo>
                      <a:pt x="51" y="16"/>
                    </a:moveTo>
                    <a:cubicBezTo>
                      <a:pt x="65" y="15"/>
                      <a:pt x="65" y="15"/>
                      <a:pt x="65" y="15"/>
                    </a:cubicBezTo>
                    <a:cubicBezTo>
                      <a:pt x="70" y="3"/>
                      <a:pt x="70" y="3"/>
                      <a:pt x="70" y="3"/>
                    </a:cubicBezTo>
                    <a:cubicBezTo>
                      <a:pt x="72" y="3"/>
                      <a:pt x="74" y="4"/>
                      <a:pt x="76" y="4"/>
                    </a:cubicBezTo>
                    <a:cubicBezTo>
                      <a:pt x="78" y="5"/>
                      <a:pt x="80" y="5"/>
                      <a:pt x="82" y="6"/>
                    </a:cubicBezTo>
                    <a:cubicBezTo>
                      <a:pt x="82" y="18"/>
                      <a:pt x="82" y="18"/>
                      <a:pt x="82" y="18"/>
                    </a:cubicBezTo>
                    <a:cubicBezTo>
                      <a:pt x="94" y="25"/>
                      <a:pt x="94" y="25"/>
                      <a:pt x="94" y="25"/>
                    </a:cubicBezTo>
                    <a:cubicBezTo>
                      <a:pt x="105" y="19"/>
                      <a:pt x="105" y="19"/>
                      <a:pt x="105" y="19"/>
                    </a:cubicBezTo>
                    <a:cubicBezTo>
                      <a:pt x="108" y="21"/>
                      <a:pt x="110" y="24"/>
                      <a:pt x="113" y="27"/>
                    </a:cubicBezTo>
                    <a:cubicBezTo>
                      <a:pt x="105" y="37"/>
                      <a:pt x="105" y="37"/>
                      <a:pt x="105" y="37"/>
                    </a:cubicBezTo>
                    <a:cubicBezTo>
                      <a:pt x="111" y="50"/>
                      <a:pt x="111" y="50"/>
                      <a:pt x="111" y="50"/>
                    </a:cubicBezTo>
                    <a:cubicBezTo>
                      <a:pt x="124" y="52"/>
                      <a:pt x="124" y="52"/>
                      <a:pt x="124" y="52"/>
                    </a:cubicBezTo>
                    <a:cubicBezTo>
                      <a:pt x="124" y="55"/>
                      <a:pt x="125" y="59"/>
                      <a:pt x="125" y="63"/>
                    </a:cubicBezTo>
                    <a:cubicBezTo>
                      <a:pt x="113" y="67"/>
                      <a:pt x="113" y="67"/>
                      <a:pt x="113" y="67"/>
                    </a:cubicBezTo>
                    <a:cubicBezTo>
                      <a:pt x="110" y="81"/>
                      <a:pt x="110" y="81"/>
                      <a:pt x="110" y="81"/>
                    </a:cubicBezTo>
                    <a:cubicBezTo>
                      <a:pt x="119" y="89"/>
                      <a:pt x="119" y="89"/>
                      <a:pt x="119" y="89"/>
                    </a:cubicBezTo>
                    <a:cubicBezTo>
                      <a:pt x="118" y="93"/>
                      <a:pt x="116" y="96"/>
                      <a:pt x="114" y="99"/>
                    </a:cubicBezTo>
                    <a:cubicBezTo>
                      <a:pt x="102" y="95"/>
                      <a:pt x="102" y="95"/>
                      <a:pt x="102" y="95"/>
                    </a:cubicBezTo>
                    <a:cubicBezTo>
                      <a:pt x="91" y="105"/>
                      <a:pt x="91" y="105"/>
                      <a:pt x="91" y="105"/>
                    </a:cubicBezTo>
                    <a:cubicBezTo>
                      <a:pt x="94" y="117"/>
                      <a:pt x="94" y="117"/>
                      <a:pt x="94" y="117"/>
                    </a:cubicBezTo>
                    <a:cubicBezTo>
                      <a:pt x="91" y="119"/>
                      <a:pt x="87" y="121"/>
                      <a:pt x="83" y="122"/>
                    </a:cubicBezTo>
                    <a:cubicBezTo>
                      <a:pt x="76" y="112"/>
                      <a:pt x="76" y="112"/>
                      <a:pt x="76" y="112"/>
                    </a:cubicBezTo>
                    <a:cubicBezTo>
                      <a:pt x="62" y="113"/>
                      <a:pt x="62" y="113"/>
                      <a:pt x="62" y="113"/>
                    </a:cubicBezTo>
                    <a:cubicBezTo>
                      <a:pt x="57" y="125"/>
                      <a:pt x="57" y="125"/>
                      <a:pt x="57" y="125"/>
                    </a:cubicBezTo>
                    <a:cubicBezTo>
                      <a:pt x="55" y="124"/>
                      <a:pt x="53" y="124"/>
                      <a:pt x="51" y="124"/>
                    </a:cubicBezTo>
                    <a:cubicBezTo>
                      <a:pt x="49" y="123"/>
                      <a:pt x="47" y="123"/>
                      <a:pt x="46" y="122"/>
                    </a:cubicBezTo>
                    <a:cubicBezTo>
                      <a:pt x="46" y="110"/>
                      <a:pt x="46" y="110"/>
                      <a:pt x="46" y="110"/>
                    </a:cubicBezTo>
                    <a:cubicBezTo>
                      <a:pt x="33" y="103"/>
                      <a:pt x="33" y="103"/>
                      <a:pt x="33" y="103"/>
                    </a:cubicBezTo>
                    <a:cubicBezTo>
                      <a:pt x="23" y="109"/>
                      <a:pt x="23" y="109"/>
                      <a:pt x="23" y="109"/>
                    </a:cubicBezTo>
                    <a:cubicBezTo>
                      <a:pt x="20" y="107"/>
                      <a:pt x="17" y="104"/>
                      <a:pt x="15" y="100"/>
                    </a:cubicBezTo>
                    <a:cubicBezTo>
                      <a:pt x="22" y="90"/>
                      <a:pt x="22" y="90"/>
                      <a:pt x="22" y="90"/>
                    </a:cubicBezTo>
                    <a:cubicBezTo>
                      <a:pt x="16" y="78"/>
                      <a:pt x="16" y="78"/>
                      <a:pt x="16" y="78"/>
                    </a:cubicBezTo>
                    <a:cubicBezTo>
                      <a:pt x="4" y="76"/>
                      <a:pt x="4" y="76"/>
                      <a:pt x="4" y="76"/>
                    </a:cubicBezTo>
                    <a:cubicBezTo>
                      <a:pt x="3" y="73"/>
                      <a:pt x="3" y="69"/>
                      <a:pt x="3" y="65"/>
                    </a:cubicBezTo>
                    <a:cubicBezTo>
                      <a:pt x="14" y="61"/>
                      <a:pt x="14" y="61"/>
                      <a:pt x="14" y="61"/>
                    </a:cubicBezTo>
                    <a:cubicBezTo>
                      <a:pt x="17" y="47"/>
                      <a:pt x="17" y="47"/>
                      <a:pt x="17" y="47"/>
                    </a:cubicBezTo>
                    <a:cubicBezTo>
                      <a:pt x="8" y="39"/>
                      <a:pt x="8" y="39"/>
                      <a:pt x="8" y="39"/>
                    </a:cubicBezTo>
                    <a:cubicBezTo>
                      <a:pt x="10" y="36"/>
                      <a:pt x="11" y="32"/>
                      <a:pt x="14" y="29"/>
                    </a:cubicBezTo>
                    <a:cubicBezTo>
                      <a:pt x="26" y="33"/>
                      <a:pt x="26" y="33"/>
                      <a:pt x="26" y="33"/>
                    </a:cubicBezTo>
                    <a:cubicBezTo>
                      <a:pt x="36" y="23"/>
                      <a:pt x="36" y="23"/>
                      <a:pt x="36" y="23"/>
                    </a:cubicBezTo>
                    <a:cubicBezTo>
                      <a:pt x="33" y="11"/>
                      <a:pt x="33" y="11"/>
                      <a:pt x="33" y="11"/>
                    </a:cubicBezTo>
                    <a:cubicBezTo>
                      <a:pt x="37" y="9"/>
                      <a:pt x="40" y="7"/>
                      <a:pt x="44" y="6"/>
                    </a:cubicBezTo>
                    <a:cubicBezTo>
                      <a:pt x="51" y="16"/>
                      <a:pt x="51" y="16"/>
                      <a:pt x="51" y="16"/>
                    </a:cubicBezTo>
                    <a:moveTo>
                      <a:pt x="66" y="0"/>
                    </a:moveTo>
                    <a:cubicBezTo>
                      <a:pt x="68" y="2"/>
                      <a:pt x="68" y="2"/>
                      <a:pt x="68" y="2"/>
                    </a:cubicBezTo>
                    <a:cubicBezTo>
                      <a:pt x="63" y="12"/>
                      <a:pt x="63" y="12"/>
                      <a:pt x="63" y="12"/>
                    </a:cubicBezTo>
                    <a:cubicBezTo>
                      <a:pt x="53" y="13"/>
                      <a:pt x="53" y="13"/>
                      <a:pt x="53" y="13"/>
                    </a:cubicBezTo>
                    <a:cubicBezTo>
                      <a:pt x="46" y="4"/>
                      <a:pt x="46" y="4"/>
                      <a:pt x="46" y="4"/>
                    </a:cubicBezTo>
                    <a:cubicBezTo>
                      <a:pt x="47" y="2"/>
                      <a:pt x="47" y="2"/>
                      <a:pt x="47" y="2"/>
                    </a:cubicBezTo>
                    <a:cubicBezTo>
                      <a:pt x="44" y="3"/>
                      <a:pt x="44" y="3"/>
                      <a:pt x="44" y="3"/>
                    </a:cubicBezTo>
                    <a:cubicBezTo>
                      <a:pt x="39" y="5"/>
                      <a:pt x="35" y="7"/>
                      <a:pt x="31" y="9"/>
                    </a:cubicBezTo>
                    <a:cubicBezTo>
                      <a:pt x="28" y="11"/>
                      <a:pt x="28" y="11"/>
                      <a:pt x="28" y="11"/>
                    </a:cubicBezTo>
                    <a:cubicBezTo>
                      <a:pt x="30" y="12"/>
                      <a:pt x="30" y="12"/>
                      <a:pt x="30" y="12"/>
                    </a:cubicBezTo>
                    <a:cubicBezTo>
                      <a:pt x="33" y="22"/>
                      <a:pt x="33" y="22"/>
                      <a:pt x="33" y="22"/>
                    </a:cubicBezTo>
                    <a:cubicBezTo>
                      <a:pt x="25" y="29"/>
                      <a:pt x="25" y="29"/>
                      <a:pt x="25" y="29"/>
                    </a:cubicBezTo>
                    <a:cubicBezTo>
                      <a:pt x="15" y="26"/>
                      <a:pt x="15" y="26"/>
                      <a:pt x="15" y="26"/>
                    </a:cubicBezTo>
                    <a:cubicBezTo>
                      <a:pt x="14" y="24"/>
                      <a:pt x="14" y="24"/>
                      <a:pt x="14" y="24"/>
                    </a:cubicBezTo>
                    <a:cubicBezTo>
                      <a:pt x="12" y="26"/>
                      <a:pt x="12" y="26"/>
                      <a:pt x="12" y="26"/>
                    </a:cubicBezTo>
                    <a:cubicBezTo>
                      <a:pt x="9" y="30"/>
                      <a:pt x="7" y="35"/>
                      <a:pt x="5" y="39"/>
                    </a:cubicBezTo>
                    <a:cubicBezTo>
                      <a:pt x="4" y="42"/>
                      <a:pt x="4" y="42"/>
                      <a:pt x="4" y="42"/>
                    </a:cubicBezTo>
                    <a:cubicBezTo>
                      <a:pt x="6" y="41"/>
                      <a:pt x="6" y="41"/>
                      <a:pt x="6" y="41"/>
                    </a:cubicBezTo>
                    <a:cubicBezTo>
                      <a:pt x="14" y="48"/>
                      <a:pt x="14" y="48"/>
                      <a:pt x="14" y="48"/>
                    </a:cubicBezTo>
                    <a:cubicBezTo>
                      <a:pt x="12" y="59"/>
                      <a:pt x="12" y="59"/>
                      <a:pt x="12" y="59"/>
                    </a:cubicBezTo>
                    <a:cubicBezTo>
                      <a:pt x="2" y="62"/>
                      <a:pt x="2" y="62"/>
                      <a:pt x="2" y="62"/>
                    </a:cubicBezTo>
                    <a:cubicBezTo>
                      <a:pt x="0" y="60"/>
                      <a:pt x="0" y="60"/>
                      <a:pt x="0" y="60"/>
                    </a:cubicBezTo>
                    <a:cubicBezTo>
                      <a:pt x="0" y="64"/>
                      <a:pt x="0" y="64"/>
                      <a:pt x="0" y="64"/>
                    </a:cubicBezTo>
                    <a:cubicBezTo>
                      <a:pt x="0" y="69"/>
                      <a:pt x="0" y="73"/>
                      <a:pt x="1" y="78"/>
                    </a:cubicBezTo>
                    <a:cubicBezTo>
                      <a:pt x="2" y="81"/>
                      <a:pt x="2" y="81"/>
                      <a:pt x="2" y="81"/>
                    </a:cubicBezTo>
                    <a:cubicBezTo>
                      <a:pt x="4" y="79"/>
                      <a:pt x="4" y="79"/>
                      <a:pt x="4" y="79"/>
                    </a:cubicBezTo>
                    <a:cubicBezTo>
                      <a:pt x="14" y="80"/>
                      <a:pt x="14" y="80"/>
                      <a:pt x="14" y="80"/>
                    </a:cubicBezTo>
                    <a:cubicBezTo>
                      <a:pt x="19" y="90"/>
                      <a:pt x="19" y="90"/>
                      <a:pt x="19" y="90"/>
                    </a:cubicBezTo>
                    <a:cubicBezTo>
                      <a:pt x="12" y="99"/>
                      <a:pt x="12" y="99"/>
                      <a:pt x="12" y="99"/>
                    </a:cubicBezTo>
                    <a:cubicBezTo>
                      <a:pt x="10" y="99"/>
                      <a:pt x="10" y="99"/>
                      <a:pt x="10" y="99"/>
                    </a:cubicBezTo>
                    <a:cubicBezTo>
                      <a:pt x="12" y="101"/>
                      <a:pt x="12" y="101"/>
                      <a:pt x="12" y="101"/>
                    </a:cubicBezTo>
                    <a:cubicBezTo>
                      <a:pt x="15" y="105"/>
                      <a:pt x="18" y="109"/>
                      <a:pt x="22" y="112"/>
                    </a:cubicBezTo>
                    <a:cubicBezTo>
                      <a:pt x="24" y="114"/>
                      <a:pt x="24" y="114"/>
                      <a:pt x="24" y="114"/>
                    </a:cubicBezTo>
                    <a:cubicBezTo>
                      <a:pt x="24" y="112"/>
                      <a:pt x="24" y="112"/>
                      <a:pt x="24" y="112"/>
                    </a:cubicBezTo>
                    <a:cubicBezTo>
                      <a:pt x="33" y="106"/>
                      <a:pt x="33" y="106"/>
                      <a:pt x="33" y="106"/>
                    </a:cubicBezTo>
                    <a:cubicBezTo>
                      <a:pt x="43" y="112"/>
                      <a:pt x="43" y="112"/>
                      <a:pt x="43" y="112"/>
                    </a:cubicBezTo>
                    <a:cubicBezTo>
                      <a:pt x="43" y="122"/>
                      <a:pt x="43" y="122"/>
                      <a:pt x="43" y="122"/>
                    </a:cubicBezTo>
                    <a:cubicBezTo>
                      <a:pt x="40" y="124"/>
                      <a:pt x="40" y="124"/>
                      <a:pt x="40" y="124"/>
                    </a:cubicBezTo>
                    <a:cubicBezTo>
                      <a:pt x="43" y="125"/>
                      <a:pt x="43" y="125"/>
                      <a:pt x="43" y="125"/>
                    </a:cubicBezTo>
                    <a:cubicBezTo>
                      <a:pt x="46" y="125"/>
                      <a:pt x="48" y="126"/>
                      <a:pt x="51" y="127"/>
                    </a:cubicBezTo>
                    <a:cubicBezTo>
                      <a:pt x="53" y="127"/>
                      <a:pt x="55" y="127"/>
                      <a:pt x="58" y="128"/>
                    </a:cubicBezTo>
                    <a:cubicBezTo>
                      <a:pt x="61" y="128"/>
                      <a:pt x="61" y="128"/>
                      <a:pt x="61" y="128"/>
                    </a:cubicBezTo>
                    <a:cubicBezTo>
                      <a:pt x="60" y="126"/>
                      <a:pt x="60" y="126"/>
                      <a:pt x="60" y="126"/>
                    </a:cubicBezTo>
                    <a:cubicBezTo>
                      <a:pt x="64" y="116"/>
                      <a:pt x="64" y="116"/>
                      <a:pt x="64" y="116"/>
                    </a:cubicBezTo>
                    <a:cubicBezTo>
                      <a:pt x="75" y="115"/>
                      <a:pt x="75" y="115"/>
                      <a:pt x="75" y="115"/>
                    </a:cubicBezTo>
                    <a:cubicBezTo>
                      <a:pt x="81" y="124"/>
                      <a:pt x="81" y="124"/>
                      <a:pt x="81" y="124"/>
                    </a:cubicBezTo>
                    <a:cubicBezTo>
                      <a:pt x="80" y="126"/>
                      <a:pt x="80" y="126"/>
                      <a:pt x="80" y="126"/>
                    </a:cubicBezTo>
                    <a:cubicBezTo>
                      <a:pt x="83" y="125"/>
                      <a:pt x="83" y="125"/>
                      <a:pt x="83" y="125"/>
                    </a:cubicBezTo>
                    <a:cubicBezTo>
                      <a:pt x="88" y="124"/>
                      <a:pt x="92" y="121"/>
                      <a:pt x="97" y="119"/>
                    </a:cubicBezTo>
                    <a:cubicBezTo>
                      <a:pt x="99" y="117"/>
                      <a:pt x="99" y="117"/>
                      <a:pt x="99" y="117"/>
                    </a:cubicBezTo>
                    <a:cubicBezTo>
                      <a:pt x="97" y="116"/>
                      <a:pt x="97" y="116"/>
                      <a:pt x="97" y="116"/>
                    </a:cubicBezTo>
                    <a:cubicBezTo>
                      <a:pt x="95" y="106"/>
                      <a:pt x="95" y="106"/>
                      <a:pt x="95" y="106"/>
                    </a:cubicBezTo>
                    <a:cubicBezTo>
                      <a:pt x="103" y="99"/>
                      <a:pt x="103" y="99"/>
                      <a:pt x="103" y="99"/>
                    </a:cubicBezTo>
                    <a:cubicBezTo>
                      <a:pt x="113" y="102"/>
                      <a:pt x="113" y="102"/>
                      <a:pt x="113" y="102"/>
                    </a:cubicBezTo>
                    <a:cubicBezTo>
                      <a:pt x="113" y="104"/>
                      <a:pt x="113" y="104"/>
                      <a:pt x="113" y="104"/>
                    </a:cubicBezTo>
                    <a:cubicBezTo>
                      <a:pt x="115" y="102"/>
                      <a:pt x="115" y="102"/>
                      <a:pt x="115" y="102"/>
                    </a:cubicBezTo>
                    <a:cubicBezTo>
                      <a:pt x="118" y="98"/>
                      <a:pt x="121" y="94"/>
                      <a:pt x="123" y="89"/>
                    </a:cubicBezTo>
                    <a:cubicBezTo>
                      <a:pt x="124" y="86"/>
                      <a:pt x="124" y="86"/>
                      <a:pt x="124" y="86"/>
                    </a:cubicBezTo>
                    <a:cubicBezTo>
                      <a:pt x="121" y="87"/>
                      <a:pt x="121" y="87"/>
                      <a:pt x="121" y="87"/>
                    </a:cubicBezTo>
                    <a:cubicBezTo>
                      <a:pt x="113" y="80"/>
                      <a:pt x="113" y="80"/>
                      <a:pt x="113" y="80"/>
                    </a:cubicBezTo>
                    <a:cubicBezTo>
                      <a:pt x="116" y="69"/>
                      <a:pt x="116" y="69"/>
                      <a:pt x="116" y="69"/>
                    </a:cubicBezTo>
                    <a:cubicBezTo>
                      <a:pt x="126" y="66"/>
                      <a:pt x="126" y="66"/>
                      <a:pt x="126" y="66"/>
                    </a:cubicBezTo>
                    <a:cubicBezTo>
                      <a:pt x="128" y="67"/>
                      <a:pt x="128" y="67"/>
                      <a:pt x="128" y="67"/>
                    </a:cubicBezTo>
                    <a:cubicBezTo>
                      <a:pt x="128" y="64"/>
                      <a:pt x="128" y="64"/>
                      <a:pt x="128" y="64"/>
                    </a:cubicBezTo>
                    <a:cubicBezTo>
                      <a:pt x="128" y="60"/>
                      <a:pt x="127" y="55"/>
                      <a:pt x="126" y="50"/>
                    </a:cubicBezTo>
                    <a:cubicBezTo>
                      <a:pt x="125" y="47"/>
                      <a:pt x="125" y="47"/>
                      <a:pt x="125" y="47"/>
                    </a:cubicBezTo>
                    <a:cubicBezTo>
                      <a:pt x="124" y="49"/>
                      <a:pt x="124" y="49"/>
                      <a:pt x="124" y="49"/>
                    </a:cubicBezTo>
                    <a:cubicBezTo>
                      <a:pt x="113" y="48"/>
                      <a:pt x="113" y="48"/>
                      <a:pt x="113" y="48"/>
                    </a:cubicBezTo>
                    <a:cubicBezTo>
                      <a:pt x="109" y="38"/>
                      <a:pt x="109" y="38"/>
                      <a:pt x="109" y="38"/>
                    </a:cubicBezTo>
                    <a:cubicBezTo>
                      <a:pt x="115" y="29"/>
                      <a:pt x="115" y="29"/>
                      <a:pt x="115" y="29"/>
                    </a:cubicBezTo>
                    <a:cubicBezTo>
                      <a:pt x="117" y="29"/>
                      <a:pt x="117" y="29"/>
                      <a:pt x="117" y="29"/>
                    </a:cubicBezTo>
                    <a:cubicBezTo>
                      <a:pt x="116" y="27"/>
                      <a:pt x="116" y="27"/>
                      <a:pt x="116" y="27"/>
                    </a:cubicBezTo>
                    <a:cubicBezTo>
                      <a:pt x="113" y="23"/>
                      <a:pt x="110" y="19"/>
                      <a:pt x="106" y="16"/>
                    </a:cubicBezTo>
                    <a:cubicBezTo>
                      <a:pt x="103" y="14"/>
                      <a:pt x="103" y="14"/>
                      <a:pt x="103" y="14"/>
                    </a:cubicBezTo>
                    <a:cubicBezTo>
                      <a:pt x="103" y="16"/>
                      <a:pt x="103" y="16"/>
                      <a:pt x="103" y="16"/>
                    </a:cubicBezTo>
                    <a:cubicBezTo>
                      <a:pt x="94" y="22"/>
                      <a:pt x="94" y="22"/>
                      <a:pt x="94" y="22"/>
                    </a:cubicBezTo>
                    <a:cubicBezTo>
                      <a:pt x="85" y="16"/>
                      <a:pt x="85" y="16"/>
                      <a:pt x="85" y="16"/>
                    </a:cubicBezTo>
                    <a:cubicBezTo>
                      <a:pt x="85" y="6"/>
                      <a:pt x="85" y="6"/>
                      <a:pt x="85" y="6"/>
                    </a:cubicBezTo>
                    <a:cubicBezTo>
                      <a:pt x="87" y="4"/>
                      <a:pt x="87" y="4"/>
                      <a:pt x="87" y="4"/>
                    </a:cubicBezTo>
                    <a:cubicBezTo>
                      <a:pt x="84" y="3"/>
                      <a:pt x="84" y="3"/>
                      <a:pt x="84" y="3"/>
                    </a:cubicBezTo>
                    <a:cubicBezTo>
                      <a:pt x="81" y="2"/>
                      <a:pt x="79" y="2"/>
                      <a:pt x="77" y="1"/>
                    </a:cubicBezTo>
                    <a:cubicBezTo>
                      <a:pt x="74" y="1"/>
                      <a:pt x="72" y="0"/>
                      <a:pt x="69" y="0"/>
                    </a:cubicBezTo>
                    <a:cubicBezTo>
                      <a:pt x="66" y="0"/>
                      <a:pt x="66" y="0"/>
                      <a:pt x="6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9" name="Freeform 24"/>
              <p:cNvSpPr>
                <a:spLocks noEditPoints="1"/>
              </p:cNvSpPr>
              <p:nvPr/>
            </p:nvSpPr>
            <p:spPr bwMode="auto">
              <a:xfrm>
                <a:off x="93" y="774"/>
                <a:ext cx="344" cy="324"/>
              </a:xfrm>
              <a:custGeom>
                <a:avLst/>
                <a:gdLst>
                  <a:gd name="T0" fmla="*/ 180296 w 85"/>
                  <a:gd name="T1" fmla="*/ 340058 h 80"/>
                  <a:gd name="T2" fmla="*/ 53101 w 85"/>
                  <a:gd name="T3" fmla="*/ 277939 h 80"/>
                  <a:gd name="T4" fmla="*/ 17427 w 85"/>
                  <a:gd name="T5" fmla="*/ 159039 h 80"/>
                  <a:gd name="T6" fmla="*/ 79140 w 85"/>
                  <a:gd name="T7" fmla="*/ 48960 h 80"/>
                  <a:gd name="T8" fmla="*/ 180296 w 85"/>
                  <a:gd name="T9" fmla="*/ 13154 h 80"/>
                  <a:gd name="T10" fmla="*/ 302858 w 85"/>
                  <a:gd name="T11" fmla="*/ 75075 h 80"/>
                  <a:gd name="T12" fmla="*/ 281125 w 85"/>
                  <a:gd name="T13" fmla="*/ 304054 h 80"/>
                  <a:gd name="T14" fmla="*/ 180296 w 85"/>
                  <a:gd name="T15" fmla="*/ 340058 h 80"/>
                  <a:gd name="T16" fmla="*/ 180296 w 85"/>
                  <a:gd name="T17" fmla="*/ 0 h 80"/>
                  <a:gd name="T18" fmla="*/ 70528 w 85"/>
                  <a:gd name="T19" fmla="*/ 39269 h 80"/>
                  <a:gd name="T20" fmla="*/ 4306 w 85"/>
                  <a:gd name="T21" fmla="*/ 159039 h 80"/>
                  <a:gd name="T22" fmla="*/ 43486 w 85"/>
                  <a:gd name="T23" fmla="*/ 286517 h 80"/>
                  <a:gd name="T24" fmla="*/ 180296 w 85"/>
                  <a:gd name="T25" fmla="*/ 353014 h 80"/>
                  <a:gd name="T26" fmla="*/ 285431 w 85"/>
                  <a:gd name="T27" fmla="*/ 313681 h 80"/>
                  <a:gd name="T28" fmla="*/ 315978 w 85"/>
                  <a:gd name="T29" fmla="*/ 66432 h 80"/>
                  <a:gd name="T30" fmla="*/ 180296 w 85"/>
                  <a:gd name="T31" fmla="*/ 0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5"/>
                  <a:gd name="T49" fmla="*/ 0 h 80"/>
                  <a:gd name="T50" fmla="*/ 85 w 85"/>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5" h="80">
                    <a:moveTo>
                      <a:pt x="41" y="77"/>
                    </a:moveTo>
                    <a:cubicBezTo>
                      <a:pt x="30" y="77"/>
                      <a:pt x="19" y="72"/>
                      <a:pt x="12" y="63"/>
                    </a:cubicBezTo>
                    <a:cubicBezTo>
                      <a:pt x="6" y="55"/>
                      <a:pt x="3" y="46"/>
                      <a:pt x="4" y="36"/>
                    </a:cubicBezTo>
                    <a:cubicBezTo>
                      <a:pt x="5" y="26"/>
                      <a:pt x="10" y="17"/>
                      <a:pt x="18" y="11"/>
                    </a:cubicBezTo>
                    <a:cubicBezTo>
                      <a:pt x="24" y="6"/>
                      <a:pt x="32" y="3"/>
                      <a:pt x="41" y="3"/>
                    </a:cubicBezTo>
                    <a:cubicBezTo>
                      <a:pt x="52" y="3"/>
                      <a:pt x="62" y="8"/>
                      <a:pt x="69" y="17"/>
                    </a:cubicBezTo>
                    <a:cubicBezTo>
                      <a:pt x="82" y="33"/>
                      <a:pt x="79" y="56"/>
                      <a:pt x="64" y="69"/>
                    </a:cubicBezTo>
                    <a:cubicBezTo>
                      <a:pt x="57" y="74"/>
                      <a:pt x="49" y="77"/>
                      <a:pt x="41" y="77"/>
                    </a:cubicBezTo>
                    <a:moveTo>
                      <a:pt x="41" y="0"/>
                    </a:moveTo>
                    <a:cubicBezTo>
                      <a:pt x="32" y="0"/>
                      <a:pt x="23" y="3"/>
                      <a:pt x="16" y="9"/>
                    </a:cubicBezTo>
                    <a:cubicBezTo>
                      <a:pt x="8" y="16"/>
                      <a:pt x="3" y="25"/>
                      <a:pt x="1" y="36"/>
                    </a:cubicBezTo>
                    <a:cubicBezTo>
                      <a:pt x="0" y="46"/>
                      <a:pt x="3" y="56"/>
                      <a:pt x="10" y="65"/>
                    </a:cubicBezTo>
                    <a:cubicBezTo>
                      <a:pt x="17" y="74"/>
                      <a:pt x="29" y="80"/>
                      <a:pt x="41" y="80"/>
                    </a:cubicBezTo>
                    <a:cubicBezTo>
                      <a:pt x="50" y="80"/>
                      <a:pt x="58" y="77"/>
                      <a:pt x="65" y="71"/>
                    </a:cubicBezTo>
                    <a:cubicBezTo>
                      <a:pt x="83" y="57"/>
                      <a:pt x="85" y="32"/>
                      <a:pt x="72" y="15"/>
                    </a:cubicBezTo>
                    <a:cubicBezTo>
                      <a:pt x="64" y="6"/>
                      <a:pt x="53" y="0"/>
                      <a:pt x="4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20" name="Freeform 25"/>
              <p:cNvSpPr>
                <a:spLocks noEditPoints="1"/>
              </p:cNvSpPr>
              <p:nvPr/>
            </p:nvSpPr>
            <p:spPr bwMode="auto">
              <a:xfrm>
                <a:off x="117" y="798"/>
                <a:ext cx="292" cy="272"/>
              </a:xfrm>
              <a:custGeom>
                <a:avLst/>
                <a:gdLst>
                  <a:gd name="T0" fmla="*/ 155823 w 72"/>
                  <a:gd name="T1" fmla="*/ 188480 h 67"/>
                  <a:gd name="T2" fmla="*/ 125000 w 72"/>
                  <a:gd name="T3" fmla="*/ 174092 h 67"/>
                  <a:gd name="T4" fmla="*/ 115263 w 72"/>
                  <a:gd name="T5" fmla="*/ 147737 h 67"/>
                  <a:gd name="T6" fmla="*/ 129607 w 72"/>
                  <a:gd name="T7" fmla="*/ 121434 h 67"/>
                  <a:gd name="T8" fmla="*/ 155823 w 72"/>
                  <a:gd name="T9" fmla="*/ 111329 h 67"/>
                  <a:gd name="T10" fmla="*/ 182042 w 72"/>
                  <a:gd name="T11" fmla="*/ 130134 h 67"/>
                  <a:gd name="T12" fmla="*/ 177763 w 72"/>
                  <a:gd name="T13" fmla="*/ 183056 h 67"/>
                  <a:gd name="T14" fmla="*/ 155823 w 72"/>
                  <a:gd name="T15" fmla="*/ 188480 h 67"/>
                  <a:gd name="T16" fmla="*/ 155823 w 72"/>
                  <a:gd name="T17" fmla="*/ 102710 h 67"/>
                  <a:gd name="T18" fmla="*/ 125000 w 72"/>
                  <a:gd name="T19" fmla="*/ 111329 h 67"/>
                  <a:gd name="T20" fmla="*/ 101993 w 72"/>
                  <a:gd name="T21" fmla="*/ 147737 h 67"/>
                  <a:gd name="T22" fmla="*/ 115263 w 72"/>
                  <a:gd name="T23" fmla="*/ 183056 h 67"/>
                  <a:gd name="T24" fmla="*/ 155823 w 72"/>
                  <a:gd name="T25" fmla="*/ 201796 h 67"/>
                  <a:gd name="T26" fmla="*/ 186369 w 72"/>
                  <a:gd name="T27" fmla="*/ 192832 h 67"/>
                  <a:gd name="T28" fmla="*/ 195316 w 72"/>
                  <a:gd name="T29" fmla="*/ 121434 h 67"/>
                  <a:gd name="T30" fmla="*/ 155823 w 72"/>
                  <a:gd name="T31" fmla="*/ 102710 h 67"/>
                  <a:gd name="T32" fmla="*/ 155823 w 72"/>
                  <a:gd name="T33" fmla="*/ 291190 h 67"/>
                  <a:gd name="T34" fmla="*/ 49226 w 72"/>
                  <a:gd name="T35" fmla="*/ 237131 h 67"/>
                  <a:gd name="T36" fmla="*/ 17617 w 72"/>
                  <a:gd name="T37" fmla="*/ 139102 h 67"/>
                  <a:gd name="T38" fmla="*/ 71447 w 72"/>
                  <a:gd name="T39" fmla="*/ 45091 h 67"/>
                  <a:gd name="T40" fmla="*/ 155823 w 72"/>
                  <a:gd name="T41" fmla="*/ 13316 h 67"/>
                  <a:gd name="T42" fmla="*/ 262139 w 72"/>
                  <a:gd name="T43" fmla="*/ 67375 h 67"/>
                  <a:gd name="T44" fmla="*/ 240198 w 72"/>
                  <a:gd name="T45" fmla="*/ 259135 h 67"/>
                  <a:gd name="T46" fmla="*/ 155823 w 72"/>
                  <a:gd name="T47" fmla="*/ 291190 h 67"/>
                  <a:gd name="T48" fmla="*/ 155823 w 72"/>
                  <a:gd name="T49" fmla="*/ 0 h 67"/>
                  <a:gd name="T50" fmla="*/ 62500 w 72"/>
                  <a:gd name="T51" fmla="*/ 35336 h 67"/>
                  <a:gd name="T52" fmla="*/ 4344 w 72"/>
                  <a:gd name="T53" fmla="*/ 134486 h 67"/>
                  <a:gd name="T54" fmla="*/ 40560 w 72"/>
                  <a:gd name="T55" fmla="*/ 245815 h 67"/>
                  <a:gd name="T56" fmla="*/ 155823 w 72"/>
                  <a:gd name="T57" fmla="*/ 299890 h 67"/>
                  <a:gd name="T58" fmla="*/ 249149 w 72"/>
                  <a:gd name="T59" fmla="*/ 269170 h 67"/>
                  <a:gd name="T60" fmla="*/ 271090 w 72"/>
                  <a:gd name="T61" fmla="*/ 58411 h 67"/>
                  <a:gd name="T62" fmla="*/ 155823 w 72"/>
                  <a:gd name="T63" fmla="*/ 0 h 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67"/>
                  <a:gd name="T98" fmla="*/ 72 w 72"/>
                  <a:gd name="T99" fmla="*/ 67 h 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67">
                    <a:moveTo>
                      <a:pt x="35" y="42"/>
                    </a:moveTo>
                    <a:cubicBezTo>
                      <a:pt x="32" y="42"/>
                      <a:pt x="30" y="41"/>
                      <a:pt x="28" y="39"/>
                    </a:cubicBezTo>
                    <a:cubicBezTo>
                      <a:pt x="27" y="38"/>
                      <a:pt x="26" y="35"/>
                      <a:pt x="26" y="33"/>
                    </a:cubicBezTo>
                    <a:cubicBezTo>
                      <a:pt x="26" y="31"/>
                      <a:pt x="28" y="29"/>
                      <a:pt x="29" y="27"/>
                    </a:cubicBezTo>
                    <a:cubicBezTo>
                      <a:pt x="31" y="26"/>
                      <a:pt x="33" y="25"/>
                      <a:pt x="35" y="25"/>
                    </a:cubicBezTo>
                    <a:cubicBezTo>
                      <a:pt x="37" y="25"/>
                      <a:pt x="40" y="27"/>
                      <a:pt x="41" y="29"/>
                    </a:cubicBezTo>
                    <a:cubicBezTo>
                      <a:pt x="44" y="32"/>
                      <a:pt x="44" y="38"/>
                      <a:pt x="40" y="41"/>
                    </a:cubicBezTo>
                    <a:cubicBezTo>
                      <a:pt x="39" y="42"/>
                      <a:pt x="37" y="42"/>
                      <a:pt x="35" y="42"/>
                    </a:cubicBezTo>
                    <a:moveTo>
                      <a:pt x="35" y="23"/>
                    </a:moveTo>
                    <a:cubicBezTo>
                      <a:pt x="32" y="23"/>
                      <a:pt x="30" y="23"/>
                      <a:pt x="28" y="25"/>
                    </a:cubicBezTo>
                    <a:cubicBezTo>
                      <a:pt x="25" y="27"/>
                      <a:pt x="24" y="30"/>
                      <a:pt x="23" y="33"/>
                    </a:cubicBezTo>
                    <a:cubicBezTo>
                      <a:pt x="23" y="36"/>
                      <a:pt x="24" y="39"/>
                      <a:pt x="26" y="41"/>
                    </a:cubicBezTo>
                    <a:cubicBezTo>
                      <a:pt x="28" y="44"/>
                      <a:pt x="31" y="45"/>
                      <a:pt x="35" y="45"/>
                    </a:cubicBezTo>
                    <a:cubicBezTo>
                      <a:pt x="37" y="45"/>
                      <a:pt x="40" y="45"/>
                      <a:pt x="42" y="43"/>
                    </a:cubicBezTo>
                    <a:cubicBezTo>
                      <a:pt x="47" y="39"/>
                      <a:pt x="48" y="32"/>
                      <a:pt x="44" y="27"/>
                    </a:cubicBezTo>
                    <a:cubicBezTo>
                      <a:pt x="42" y="24"/>
                      <a:pt x="38" y="23"/>
                      <a:pt x="35" y="23"/>
                    </a:cubicBezTo>
                    <a:moveTo>
                      <a:pt x="35" y="65"/>
                    </a:moveTo>
                    <a:cubicBezTo>
                      <a:pt x="25" y="65"/>
                      <a:pt x="17" y="60"/>
                      <a:pt x="11" y="53"/>
                    </a:cubicBezTo>
                    <a:cubicBezTo>
                      <a:pt x="6" y="47"/>
                      <a:pt x="3" y="39"/>
                      <a:pt x="4" y="31"/>
                    </a:cubicBezTo>
                    <a:cubicBezTo>
                      <a:pt x="5" y="22"/>
                      <a:pt x="9" y="15"/>
                      <a:pt x="16" y="10"/>
                    </a:cubicBezTo>
                    <a:cubicBezTo>
                      <a:pt x="21" y="6"/>
                      <a:pt x="28" y="3"/>
                      <a:pt x="35" y="3"/>
                    </a:cubicBezTo>
                    <a:cubicBezTo>
                      <a:pt x="44" y="3"/>
                      <a:pt x="53" y="8"/>
                      <a:pt x="59" y="15"/>
                    </a:cubicBezTo>
                    <a:cubicBezTo>
                      <a:pt x="69" y="28"/>
                      <a:pt x="67" y="47"/>
                      <a:pt x="54" y="58"/>
                    </a:cubicBezTo>
                    <a:cubicBezTo>
                      <a:pt x="48" y="62"/>
                      <a:pt x="42" y="65"/>
                      <a:pt x="35" y="65"/>
                    </a:cubicBezTo>
                    <a:moveTo>
                      <a:pt x="35" y="0"/>
                    </a:moveTo>
                    <a:cubicBezTo>
                      <a:pt x="27" y="0"/>
                      <a:pt x="20" y="3"/>
                      <a:pt x="14" y="8"/>
                    </a:cubicBezTo>
                    <a:cubicBezTo>
                      <a:pt x="7" y="13"/>
                      <a:pt x="2" y="21"/>
                      <a:pt x="1" y="30"/>
                    </a:cubicBezTo>
                    <a:cubicBezTo>
                      <a:pt x="0" y="39"/>
                      <a:pt x="3" y="48"/>
                      <a:pt x="9" y="55"/>
                    </a:cubicBezTo>
                    <a:cubicBezTo>
                      <a:pt x="15" y="63"/>
                      <a:pt x="25" y="67"/>
                      <a:pt x="35" y="67"/>
                    </a:cubicBezTo>
                    <a:cubicBezTo>
                      <a:pt x="42" y="67"/>
                      <a:pt x="50" y="65"/>
                      <a:pt x="56" y="60"/>
                    </a:cubicBezTo>
                    <a:cubicBezTo>
                      <a:pt x="70" y="49"/>
                      <a:pt x="72" y="28"/>
                      <a:pt x="61" y="13"/>
                    </a:cubicBezTo>
                    <a:cubicBezTo>
                      <a:pt x="55" y="5"/>
                      <a:pt x="45" y="0"/>
                      <a:pt x="3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21" name="Freeform 26"/>
              <p:cNvSpPr>
                <a:spLocks noEditPoints="1"/>
              </p:cNvSpPr>
              <p:nvPr/>
            </p:nvSpPr>
            <p:spPr bwMode="auto">
              <a:xfrm>
                <a:off x="599" y="818"/>
                <a:ext cx="1699" cy="1390"/>
              </a:xfrm>
              <a:custGeom>
                <a:avLst/>
                <a:gdLst>
                  <a:gd name="T0" fmla="*/ 1673640 w 420"/>
                  <a:gd name="T1" fmla="*/ 1173723 h 343"/>
                  <a:gd name="T2" fmla="*/ 118097 w 420"/>
                  <a:gd name="T3" fmla="*/ 1173723 h 343"/>
                  <a:gd name="T4" fmla="*/ 118097 w 420"/>
                  <a:gd name="T5" fmla="*/ 1182639 h 343"/>
                  <a:gd name="T6" fmla="*/ 118097 w 420"/>
                  <a:gd name="T7" fmla="*/ 1182639 h 343"/>
                  <a:gd name="T8" fmla="*/ 771184 w 420"/>
                  <a:gd name="T9" fmla="*/ 1182639 h 343"/>
                  <a:gd name="T10" fmla="*/ 771184 w 420"/>
                  <a:gd name="T11" fmla="*/ 1426217 h 343"/>
                  <a:gd name="T12" fmla="*/ 591523 w 420"/>
                  <a:gd name="T13" fmla="*/ 1426217 h 343"/>
                  <a:gd name="T14" fmla="*/ 591523 w 420"/>
                  <a:gd name="T15" fmla="*/ 1519254 h 343"/>
                  <a:gd name="T16" fmla="*/ 1354168 w 420"/>
                  <a:gd name="T17" fmla="*/ 1519254 h 343"/>
                  <a:gd name="T18" fmla="*/ 1354168 w 420"/>
                  <a:gd name="T19" fmla="*/ 1426217 h 343"/>
                  <a:gd name="T20" fmla="*/ 1178483 w 420"/>
                  <a:gd name="T21" fmla="*/ 1426217 h 343"/>
                  <a:gd name="T22" fmla="*/ 1178483 w 420"/>
                  <a:gd name="T23" fmla="*/ 1182639 h 343"/>
                  <a:gd name="T24" fmla="*/ 1612800 w 420"/>
                  <a:gd name="T25" fmla="*/ 1182639 h 343"/>
                  <a:gd name="T26" fmla="*/ 1612800 w 420"/>
                  <a:gd name="T27" fmla="*/ 1178303 h 343"/>
                  <a:gd name="T28" fmla="*/ 1617363 w 420"/>
                  <a:gd name="T29" fmla="*/ 1182639 h 343"/>
                  <a:gd name="T30" fmla="*/ 1643382 w 420"/>
                  <a:gd name="T31" fmla="*/ 1182639 h 343"/>
                  <a:gd name="T32" fmla="*/ 1673640 w 420"/>
                  <a:gd name="T33" fmla="*/ 1173723 h 343"/>
                  <a:gd name="T34" fmla="*/ 1673640 w 420"/>
                  <a:gd name="T35" fmla="*/ 1173723 h 343"/>
                  <a:gd name="T36" fmla="*/ 1730897 w 420"/>
                  <a:gd name="T37" fmla="*/ 1173723 h 343"/>
                  <a:gd name="T38" fmla="*/ 1686484 w 420"/>
                  <a:gd name="T39" fmla="*/ 1173723 h 343"/>
                  <a:gd name="T40" fmla="*/ 1682180 w 420"/>
                  <a:gd name="T41" fmla="*/ 1182639 h 343"/>
                  <a:gd name="T42" fmla="*/ 1730897 w 420"/>
                  <a:gd name="T43" fmla="*/ 1182639 h 343"/>
                  <a:gd name="T44" fmla="*/ 1730897 w 420"/>
                  <a:gd name="T45" fmla="*/ 1178303 h 343"/>
                  <a:gd name="T46" fmla="*/ 1730897 w 420"/>
                  <a:gd name="T47" fmla="*/ 1173723 h 343"/>
                  <a:gd name="T48" fmla="*/ 1761483 w 420"/>
                  <a:gd name="T49" fmla="*/ 1173723 h 343"/>
                  <a:gd name="T50" fmla="*/ 1752612 w 420"/>
                  <a:gd name="T51" fmla="*/ 1173723 h 343"/>
                  <a:gd name="T52" fmla="*/ 1752612 w 420"/>
                  <a:gd name="T53" fmla="*/ 1182639 h 343"/>
                  <a:gd name="T54" fmla="*/ 1761483 w 420"/>
                  <a:gd name="T55" fmla="*/ 1182639 h 343"/>
                  <a:gd name="T56" fmla="*/ 1761483 w 420"/>
                  <a:gd name="T57" fmla="*/ 1173723 h 343"/>
                  <a:gd name="T58" fmla="*/ 1840454 w 420"/>
                  <a:gd name="T59" fmla="*/ 1173723 h 343"/>
                  <a:gd name="T60" fmla="*/ 1778550 w 420"/>
                  <a:gd name="T61" fmla="*/ 1173723 h 343"/>
                  <a:gd name="T62" fmla="*/ 1774326 w 420"/>
                  <a:gd name="T63" fmla="*/ 1182639 h 343"/>
                  <a:gd name="T64" fmla="*/ 1840454 w 420"/>
                  <a:gd name="T65" fmla="*/ 1182639 h 343"/>
                  <a:gd name="T66" fmla="*/ 1840454 w 420"/>
                  <a:gd name="T67" fmla="*/ 1173723 h 343"/>
                  <a:gd name="T68" fmla="*/ 34563 w 420"/>
                  <a:gd name="T69" fmla="*/ 0 h 343"/>
                  <a:gd name="T70" fmla="*/ 0 w 420"/>
                  <a:gd name="T71" fmla="*/ 66627 h 343"/>
                  <a:gd name="T72" fmla="*/ 0 w 420"/>
                  <a:gd name="T73" fmla="*/ 660205 h 343"/>
                  <a:gd name="T74" fmla="*/ 13107 w 420"/>
                  <a:gd name="T75" fmla="*/ 660205 h 343"/>
                  <a:gd name="T76" fmla="*/ 13107 w 420"/>
                  <a:gd name="T77" fmla="*/ 57971 h 343"/>
                  <a:gd name="T78" fmla="*/ 34563 w 420"/>
                  <a:gd name="T79" fmla="*/ 0 h 3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0"/>
                  <a:gd name="T121" fmla="*/ 0 h 343"/>
                  <a:gd name="T122" fmla="*/ 420 w 420"/>
                  <a:gd name="T123" fmla="*/ 343 h 3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0" h="343">
                    <a:moveTo>
                      <a:pt x="382" y="265"/>
                    </a:moveTo>
                    <a:cubicBezTo>
                      <a:pt x="27" y="265"/>
                      <a:pt x="27" y="265"/>
                      <a:pt x="27" y="265"/>
                    </a:cubicBezTo>
                    <a:cubicBezTo>
                      <a:pt x="27" y="267"/>
                      <a:pt x="27" y="267"/>
                      <a:pt x="27" y="267"/>
                    </a:cubicBezTo>
                    <a:cubicBezTo>
                      <a:pt x="27" y="267"/>
                      <a:pt x="27" y="267"/>
                      <a:pt x="27" y="267"/>
                    </a:cubicBezTo>
                    <a:cubicBezTo>
                      <a:pt x="176" y="267"/>
                      <a:pt x="176" y="267"/>
                      <a:pt x="176" y="267"/>
                    </a:cubicBezTo>
                    <a:cubicBezTo>
                      <a:pt x="176" y="322"/>
                      <a:pt x="176" y="322"/>
                      <a:pt x="176" y="322"/>
                    </a:cubicBezTo>
                    <a:cubicBezTo>
                      <a:pt x="135" y="322"/>
                      <a:pt x="135" y="322"/>
                      <a:pt x="135" y="322"/>
                    </a:cubicBezTo>
                    <a:cubicBezTo>
                      <a:pt x="135" y="343"/>
                      <a:pt x="135" y="343"/>
                      <a:pt x="135" y="343"/>
                    </a:cubicBezTo>
                    <a:cubicBezTo>
                      <a:pt x="309" y="343"/>
                      <a:pt x="309" y="343"/>
                      <a:pt x="309" y="343"/>
                    </a:cubicBezTo>
                    <a:cubicBezTo>
                      <a:pt x="309" y="322"/>
                      <a:pt x="309" y="322"/>
                      <a:pt x="309" y="322"/>
                    </a:cubicBezTo>
                    <a:cubicBezTo>
                      <a:pt x="269" y="322"/>
                      <a:pt x="269" y="322"/>
                      <a:pt x="269" y="322"/>
                    </a:cubicBezTo>
                    <a:cubicBezTo>
                      <a:pt x="269" y="267"/>
                      <a:pt x="269" y="267"/>
                      <a:pt x="269" y="267"/>
                    </a:cubicBezTo>
                    <a:cubicBezTo>
                      <a:pt x="368" y="267"/>
                      <a:pt x="368" y="267"/>
                      <a:pt x="368" y="267"/>
                    </a:cubicBezTo>
                    <a:cubicBezTo>
                      <a:pt x="368" y="266"/>
                      <a:pt x="368" y="266"/>
                      <a:pt x="368" y="266"/>
                    </a:cubicBezTo>
                    <a:cubicBezTo>
                      <a:pt x="369" y="267"/>
                      <a:pt x="369" y="267"/>
                      <a:pt x="369" y="267"/>
                    </a:cubicBezTo>
                    <a:cubicBezTo>
                      <a:pt x="375" y="267"/>
                      <a:pt x="375" y="267"/>
                      <a:pt x="375" y="267"/>
                    </a:cubicBezTo>
                    <a:cubicBezTo>
                      <a:pt x="382" y="265"/>
                      <a:pt x="382" y="265"/>
                      <a:pt x="382" y="265"/>
                    </a:cubicBezTo>
                    <a:cubicBezTo>
                      <a:pt x="382" y="265"/>
                      <a:pt x="382" y="265"/>
                      <a:pt x="382" y="265"/>
                    </a:cubicBezTo>
                    <a:moveTo>
                      <a:pt x="395" y="265"/>
                    </a:moveTo>
                    <a:cubicBezTo>
                      <a:pt x="385" y="265"/>
                      <a:pt x="385" y="265"/>
                      <a:pt x="385" y="265"/>
                    </a:cubicBezTo>
                    <a:cubicBezTo>
                      <a:pt x="384" y="267"/>
                      <a:pt x="384" y="267"/>
                      <a:pt x="384" y="267"/>
                    </a:cubicBezTo>
                    <a:cubicBezTo>
                      <a:pt x="395" y="267"/>
                      <a:pt x="395" y="267"/>
                      <a:pt x="395" y="267"/>
                    </a:cubicBezTo>
                    <a:cubicBezTo>
                      <a:pt x="395" y="267"/>
                      <a:pt x="395" y="266"/>
                      <a:pt x="395" y="266"/>
                    </a:cubicBezTo>
                    <a:cubicBezTo>
                      <a:pt x="395" y="266"/>
                      <a:pt x="395" y="265"/>
                      <a:pt x="395" y="265"/>
                    </a:cubicBezTo>
                    <a:moveTo>
                      <a:pt x="402" y="265"/>
                    </a:moveTo>
                    <a:cubicBezTo>
                      <a:pt x="400" y="265"/>
                      <a:pt x="400" y="265"/>
                      <a:pt x="400" y="265"/>
                    </a:cubicBezTo>
                    <a:cubicBezTo>
                      <a:pt x="400" y="265"/>
                      <a:pt x="400" y="266"/>
                      <a:pt x="400" y="267"/>
                    </a:cubicBezTo>
                    <a:cubicBezTo>
                      <a:pt x="402" y="267"/>
                      <a:pt x="402" y="267"/>
                      <a:pt x="402" y="267"/>
                    </a:cubicBezTo>
                    <a:cubicBezTo>
                      <a:pt x="402" y="266"/>
                      <a:pt x="402" y="265"/>
                      <a:pt x="402" y="265"/>
                    </a:cubicBezTo>
                    <a:moveTo>
                      <a:pt x="420" y="265"/>
                    </a:moveTo>
                    <a:cubicBezTo>
                      <a:pt x="406" y="265"/>
                      <a:pt x="406" y="265"/>
                      <a:pt x="406" y="265"/>
                    </a:cubicBezTo>
                    <a:cubicBezTo>
                      <a:pt x="405" y="265"/>
                      <a:pt x="405" y="266"/>
                      <a:pt x="405" y="267"/>
                    </a:cubicBezTo>
                    <a:cubicBezTo>
                      <a:pt x="420" y="267"/>
                      <a:pt x="420" y="267"/>
                      <a:pt x="420" y="267"/>
                    </a:cubicBezTo>
                    <a:cubicBezTo>
                      <a:pt x="420" y="265"/>
                      <a:pt x="420" y="265"/>
                      <a:pt x="420" y="265"/>
                    </a:cubicBezTo>
                    <a:moveTo>
                      <a:pt x="8" y="0"/>
                    </a:moveTo>
                    <a:cubicBezTo>
                      <a:pt x="3" y="3"/>
                      <a:pt x="0" y="9"/>
                      <a:pt x="0" y="15"/>
                    </a:cubicBezTo>
                    <a:cubicBezTo>
                      <a:pt x="0" y="149"/>
                      <a:pt x="0" y="149"/>
                      <a:pt x="0" y="149"/>
                    </a:cubicBezTo>
                    <a:cubicBezTo>
                      <a:pt x="1" y="149"/>
                      <a:pt x="2" y="149"/>
                      <a:pt x="3" y="149"/>
                    </a:cubicBezTo>
                    <a:cubicBezTo>
                      <a:pt x="3" y="13"/>
                      <a:pt x="3" y="13"/>
                      <a:pt x="3" y="13"/>
                    </a:cubicBezTo>
                    <a:cubicBezTo>
                      <a:pt x="3" y="8"/>
                      <a:pt x="5" y="3"/>
                      <a:pt x="8" y="0"/>
                    </a:cubicBezTo>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22" name="Freeform 27"/>
              <p:cNvSpPr>
                <a:spLocks noEditPoints="1"/>
              </p:cNvSpPr>
              <p:nvPr/>
            </p:nvSpPr>
            <p:spPr bwMode="auto">
              <a:xfrm>
                <a:off x="2088" y="1892"/>
                <a:ext cx="129" cy="8"/>
              </a:xfrm>
              <a:custGeom>
                <a:avLst/>
                <a:gdLst>
                  <a:gd name="T0" fmla="*/ 0 w 32"/>
                  <a:gd name="T1" fmla="*/ 4096 h 2"/>
                  <a:gd name="T2" fmla="*/ 0 w 32"/>
                  <a:gd name="T3" fmla="*/ 8192 h 2"/>
                  <a:gd name="T4" fmla="*/ 4257 w 32"/>
                  <a:gd name="T5" fmla="*/ 8192 h 2"/>
                  <a:gd name="T6" fmla="*/ 0 w 32"/>
                  <a:gd name="T7" fmla="*/ 4096 h 2"/>
                  <a:gd name="T8" fmla="*/ 73437 w 32"/>
                  <a:gd name="T9" fmla="*/ 0 h 2"/>
                  <a:gd name="T10" fmla="*/ 59675 w 32"/>
                  <a:gd name="T11" fmla="*/ 0 h 2"/>
                  <a:gd name="T12" fmla="*/ 59675 w 32"/>
                  <a:gd name="T13" fmla="*/ 0 h 2"/>
                  <a:gd name="T14" fmla="*/ 29868 w 32"/>
                  <a:gd name="T15" fmla="*/ 8192 h 2"/>
                  <a:gd name="T16" fmla="*/ 69180 w 32"/>
                  <a:gd name="T17" fmla="*/ 8192 h 2"/>
                  <a:gd name="T18" fmla="*/ 73437 w 32"/>
                  <a:gd name="T19" fmla="*/ 0 h 2"/>
                  <a:gd name="T20" fmla="*/ 137321 w 32"/>
                  <a:gd name="T21" fmla="*/ 0 h 2"/>
                  <a:gd name="T22" fmla="*/ 133128 w 32"/>
                  <a:gd name="T23" fmla="*/ 0 h 2"/>
                  <a:gd name="T24" fmla="*/ 128855 w 32"/>
                  <a:gd name="T25" fmla="*/ 8192 h 2"/>
                  <a:gd name="T26" fmla="*/ 137321 w 32"/>
                  <a:gd name="T27" fmla="*/ 8192 h 2"/>
                  <a:gd name="T28" fmla="*/ 137321 w 32"/>
                  <a:gd name="T29" fmla="*/ 0 h 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
                  <a:gd name="T47" fmla="*/ 32 w 32"/>
                  <a:gd name="T48" fmla="*/ 2 h 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
                    <a:moveTo>
                      <a:pt x="0" y="1"/>
                    </a:moveTo>
                    <a:cubicBezTo>
                      <a:pt x="0" y="2"/>
                      <a:pt x="0" y="2"/>
                      <a:pt x="0" y="2"/>
                    </a:cubicBezTo>
                    <a:cubicBezTo>
                      <a:pt x="1" y="2"/>
                      <a:pt x="1" y="2"/>
                      <a:pt x="1" y="2"/>
                    </a:cubicBezTo>
                    <a:cubicBezTo>
                      <a:pt x="0" y="1"/>
                      <a:pt x="0" y="1"/>
                      <a:pt x="0" y="1"/>
                    </a:cubicBezTo>
                    <a:moveTo>
                      <a:pt x="17" y="0"/>
                    </a:moveTo>
                    <a:cubicBezTo>
                      <a:pt x="14" y="0"/>
                      <a:pt x="14" y="0"/>
                      <a:pt x="14" y="0"/>
                    </a:cubicBezTo>
                    <a:cubicBezTo>
                      <a:pt x="14" y="0"/>
                      <a:pt x="14" y="0"/>
                      <a:pt x="14" y="0"/>
                    </a:cubicBezTo>
                    <a:cubicBezTo>
                      <a:pt x="7" y="2"/>
                      <a:pt x="7" y="2"/>
                      <a:pt x="7" y="2"/>
                    </a:cubicBezTo>
                    <a:cubicBezTo>
                      <a:pt x="16" y="2"/>
                      <a:pt x="16" y="2"/>
                      <a:pt x="16" y="2"/>
                    </a:cubicBezTo>
                    <a:cubicBezTo>
                      <a:pt x="17" y="0"/>
                      <a:pt x="17" y="0"/>
                      <a:pt x="17" y="0"/>
                    </a:cubicBezTo>
                    <a:moveTo>
                      <a:pt x="32" y="0"/>
                    </a:moveTo>
                    <a:cubicBezTo>
                      <a:pt x="31" y="0"/>
                      <a:pt x="31" y="0"/>
                      <a:pt x="31" y="0"/>
                    </a:cubicBezTo>
                    <a:cubicBezTo>
                      <a:pt x="31" y="0"/>
                      <a:pt x="30" y="1"/>
                      <a:pt x="30" y="2"/>
                    </a:cubicBezTo>
                    <a:cubicBezTo>
                      <a:pt x="32" y="2"/>
                      <a:pt x="32" y="2"/>
                      <a:pt x="32" y="2"/>
                    </a:cubicBezTo>
                    <a:cubicBezTo>
                      <a:pt x="32" y="1"/>
                      <a:pt x="32" y="0"/>
                      <a:pt x="32" y="0"/>
                    </a:cubicBezTo>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23" name="Freeform 28"/>
              <p:cNvSpPr/>
              <p:nvPr/>
            </p:nvSpPr>
            <p:spPr bwMode="auto">
              <a:xfrm>
                <a:off x="2197" y="1892"/>
                <a:ext cx="16" cy="8"/>
              </a:xfrm>
              <a:custGeom>
                <a:avLst/>
                <a:gdLst>
                  <a:gd name="T0" fmla="*/ 16384 w 4"/>
                  <a:gd name="T1" fmla="*/ 0 h 2"/>
                  <a:gd name="T2" fmla="*/ 0 w 4"/>
                  <a:gd name="T3" fmla="*/ 0 h 2"/>
                  <a:gd name="T4" fmla="*/ 0 w 4"/>
                  <a:gd name="T5" fmla="*/ 4096 h 2"/>
                  <a:gd name="T6" fmla="*/ 0 w 4"/>
                  <a:gd name="T7" fmla="*/ 8192 h 2"/>
                  <a:gd name="T8" fmla="*/ 12288 w 4"/>
                  <a:gd name="T9" fmla="*/ 8192 h 2"/>
                  <a:gd name="T10" fmla="*/ 16384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0"/>
                    </a:moveTo>
                    <a:cubicBezTo>
                      <a:pt x="0" y="0"/>
                      <a:pt x="0" y="0"/>
                      <a:pt x="0" y="0"/>
                    </a:cubicBezTo>
                    <a:cubicBezTo>
                      <a:pt x="0" y="0"/>
                      <a:pt x="0" y="1"/>
                      <a:pt x="0" y="1"/>
                    </a:cubicBezTo>
                    <a:cubicBezTo>
                      <a:pt x="0" y="1"/>
                      <a:pt x="0" y="2"/>
                      <a:pt x="0" y="2"/>
                    </a:cubicBezTo>
                    <a:cubicBezTo>
                      <a:pt x="3" y="2"/>
                      <a:pt x="3" y="2"/>
                      <a:pt x="3" y="2"/>
                    </a:cubicBezTo>
                    <a:cubicBezTo>
                      <a:pt x="3" y="1"/>
                      <a:pt x="4" y="0"/>
                      <a:pt x="4" y="0"/>
                    </a:cubicBezTo>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24" name="Freeform 29"/>
              <p:cNvSpPr/>
              <p:nvPr/>
            </p:nvSpPr>
            <p:spPr bwMode="auto">
              <a:xfrm>
                <a:off x="2226" y="1892"/>
                <a:ext cx="16" cy="8"/>
              </a:xfrm>
              <a:custGeom>
                <a:avLst/>
                <a:gdLst>
                  <a:gd name="T0" fmla="*/ 16384 w 4"/>
                  <a:gd name="T1" fmla="*/ 0 h 2"/>
                  <a:gd name="T2" fmla="*/ 0 w 4"/>
                  <a:gd name="T3" fmla="*/ 0 h 2"/>
                  <a:gd name="T4" fmla="*/ 0 w 4"/>
                  <a:gd name="T5" fmla="*/ 8192 h 2"/>
                  <a:gd name="T6" fmla="*/ 12288 w 4"/>
                  <a:gd name="T7" fmla="*/ 8192 h 2"/>
                  <a:gd name="T8" fmla="*/ 16384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0"/>
                    </a:moveTo>
                    <a:cubicBezTo>
                      <a:pt x="0" y="0"/>
                      <a:pt x="0" y="0"/>
                      <a:pt x="0" y="0"/>
                    </a:cubicBezTo>
                    <a:cubicBezTo>
                      <a:pt x="0" y="0"/>
                      <a:pt x="0" y="1"/>
                      <a:pt x="0" y="2"/>
                    </a:cubicBezTo>
                    <a:cubicBezTo>
                      <a:pt x="3" y="2"/>
                      <a:pt x="3" y="2"/>
                      <a:pt x="3" y="2"/>
                    </a:cubicBezTo>
                    <a:cubicBezTo>
                      <a:pt x="3" y="1"/>
                      <a:pt x="3" y="0"/>
                      <a:pt x="4" y="0"/>
                    </a:cubicBezTo>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19525" name="Picture 30"/>
              <p:cNvPicPr>
                <a:picLocks noChangeAspect="1" noChangeArrowheads="1"/>
              </p:cNvPicPr>
              <p:nvPr/>
            </p:nvPicPr>
            <p:blipFill>
              <a:blip r:embed="rId1"/>
              <a:srcRect/>
              <a:stretch>
                <a:fillRect/>
              </a:stretch>
            </p:blipFill>
            <p:spPr bwMode="auto">
              <a:xfrm>
                <a:off x="1304" y="1708"/>
                <a:ext cx="412"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6" name="Freeform 31"/>
              <p:cNvSpPr/>
              <p:nvPr/>
            </p:nvSpPr>
            <p:spPr bwMode="auto">
              <a:xfrm>
                <a:off x="611" y="798"/>
                <a:ext cx="1793" cy="1094"/>
              </a:xfrm>
              <a:custGeom>
                <a:avLst/>
                <a:gdLst>
                  <a:gd name="T0" fmla="*/ 1947429 w 443"/>
                  <a:gd name="T1" fmla="*/ 1017768 h 270"/>
                  <a:gd name="T2" fmla="*/ 1947429 w 443"/>
                  <a:gd name="T3" fmla="*/ 79757 h 270"/>
                  <a:gd name="T4" fmla="*/ 1868274 w 443"/>
                  <a:gd name="T5" fmla="*/ 0 h 270"/>
                  <a:gd name="T6" fmla="*/ 79171 w 443"/>
                  <a:gd name="T7" fmla="*/ 0 h 270"/>
                  <a:gd name="T8" fmla="*/ 0 w 443"/>
                  <a:gd name="T9" fmla="*/ 79757 h 270"/>
                  <a:gd name="T10" fmla="*/ 0 w 443"/>
                  <a:gd name="T11" fmla="*/ 1017768 h 270"/>
                  <a:gd name="T12" fmla="*/ 0 w 443"/>
                  <a:gd name="T13" fmla="*/ 1088891 h 270"/>
                  <a:gd name="T14" fmla="*/ 0 w 443"/>
                  <a:gd name="T15" fmla="*/ 1097541 h 270"/>
                  <a:gd name="T16" fmla="*/ 0 w 443"/>
                  <a:gd name="T17" fmla="*/ 1097541 h 270"/>
                  <a:gd name="T18" fmla="*/ 96603 w 443"/>
                  <a:gd name="T19" fmla="*/ 1194851 h 270"/>
                  <a:gd name="T20" fmla="*/ 1846519 w 443"/>
                  <a:gd name="T21" fmla="*/ 1194851 h 270"/>
                  <a:gd name="T22" fmla="*/ 1947429 w 443"/>
                  <a:gd name="T23" fmla="*/ 1097541 h 270"/>
                  <a:gd name="T24" fmla="*/ 1947429 w 443"/>
                  <a:gd name="T25" fmla="*/ 1097541 h 270"/>
                  <a:gd name="T26" fmla="*/ 1947429 w 443"/>
                  <a:gd name="T27" fmla="*/ 1088891 h 270"/>
                  <a:gd name="T28" fmla="*/ 1947429 w 443"/>
                  <a:gd name="T29" fmla="*/ 1017768 h 2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3"/>
                  <a:gd name="T46" fmla="*/ 0 h 270"/>
                  <a:gd name="T47" fmla="*/ 443 w 443"/>
                  <a:gd name="T48" fmla="*/ 270 h 2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3" h="270">
                    <a:moveTo>
                      <a:pt x="443" y="230"/>
                    </a:moveTo>
                    <a:cubicBezTo>
                      <a:pt x="443" y="18"/>
                      <a:pt x="443" y="18"/>
                      <a:pt x="443" y="18"/>
                    </a:cubicBezTo>
                    <a:cubicBezTo>
                      <a:pt x="443" y="8"/>
                      <a:pt x="435" y="0"/>
                      <a:pt x="425" y="0"/>
                    </a:cubicBezTo>
                    <a:cubicBezTo>
                      <a:pt x="18" y="0"/>
                      <a:pt x="18" y="0"/>
                      <a:pt x="18" y="0"/>
                    </a:cubicBezTo>
                    <a:cubicBezTo>
                      <a:pt x="8" y="0"/>
                      <a:pt x="0" y="8"/>
                      <a:pt x="0" y="18"/>
                    </a:cubicBezTo>
                    <a:cubicBezTo>
                      <a:pt x="0" y="230"/>
                      <a:pt x="0" y="230"/>
                      <a:pt x="0" y="230"/>
                    </a:cubicBezTo>
                    <a:cubicBezTo>
                      <a:pt x="0" y="239"/>
                      <a:pt x="0" y="246"/>
                      <a:pt x="0" y="246"/>
                    </a:cubicBezTo>
                    <a:cubicBezTo>
                      <a:pt x="0" y="248"/>
                      <a:pt x="0" y="248"/>
                      <a:pt x="0" y="248"/>
                    </a:cubicBezTo>
                    <a:cubicBezTo>
                      <a:pt x="0" y="248"/>
                      <a:pt x="0" y="248"/>
                      <a:pt x="0" y="248"/>
                    </a:cubicBezTo>
                    <a:cubicBezTo>
                      <a:pt x="0" y="260"/>
                      <a:pt x="10" y="270"/>
                      <a:pt x="22" y="270"/>
                    </a:cubicBezTo>
                    <a:cubicBezTo>
                      <a:pt x="420" y="270"/>
                      <a:pt x="420" y="270"/>
                      <a:pt x="420" y="270"/>
                    </a:cubicBezTo>
                    <a:cubicBezTo>
                      <a:pt x="432" y="270"/>
                      <a:pt x="443" y="260"/>
                      <a:pt x="443" y="248"/>
                    </a:cubicBezTo>
                    <a:cubicBezTo>
                      <a:pt x="443" y="248"/>
                      <a:pt x="443" y="248"/>
                      <a:pt x="443" y="248"/>
                    </a:cubicBezTo>
                    <a:cubicBezTo>
                      <a:pt x="443" y="246"/>
                      <a:pt x="443" y="246"/>
                      <a:pt x="443" y="246"/>
                    </a:cubicBezTo>
                    <a:cubicBezTo>
                      <a:pt x="443" y="246"/>
                      <a:pt x="443" y="239"/>
                      <a:pt x="443" y="230"/>
                    </a:cubicBezTo>
                  </a:path>
                </a:pathLst>
              </a:custGeom>
              <a:solidFill>
                <a:srgbClr val="FFFB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27" name="Freeform 32"/>
              <p:cNvSpPr/>
              <p:nvPr/>
            </p:nvSpPr>
            <p:spPr bwMode="auto">
              <a:xfrm>
                <a:off x="652" y="843"/>
                <a:ext cx="1711" cy="952"/>
              </a:xfrm>
              <a:custGeom>
                <a:avLst/>
                <a:gdLst>
                  <a:gd name="T0" fmla="*/ 1852710 w 423"/>
                  <a:gd name="T1" fmla="*/ 66547 h 235"/>
                  <a:gd name="T2" fmla="*/ 1786612 w 423"/>
                  <a:gd name="T3" fmla="*/ 0 h 235"/>
                  <a:gd name="T4" fmla="*/ 66118 w 423"/>
                  <a:gd name="T5" fmla="*/ 0 h 235"/>
                  <a:gd name="T6" fmla="*/ 0 w 423"/>
                  <a:gd name="T7" fmla="*/ 66547 h 235"/>
                  <a:gd name="T8" fmla="*/ 0 w 423"/>
                  <a:gd name="T9" fmla="*/ 971980 h 235"/>
                  <a:gd name="T10" fmla="*/ 0 w 423"/>
                  <a:gd name="T11" fmla="*/ 1038790 h 235"/>
                  <a:gd name="T12" fmla="*/ 1852710 w 423"/>
                  <a:gd name="T13" fmla="*/ 1038790 h 235"/>
                  <a:gd name="T14" fmla="*/ 1852710 w 423"/>
                  <a:gd name="T15" fmla="*/ 971980 h 235"/>
                  <a:gd name="T16" fmla="*/ 1852710 w 423"/>
                  <a:gd name="T17" fmla="*/ 66547 h 2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3"/>
                  <a:gd name="T28" fmla="*/ 0 h 235"/>
                  <a:gd name="T29" fmla="*/ 423 w 423"/>
                  <a:gd name="T30" fmla="*/ 235 h 2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3" h="235">
                    <a:moveTo>
                      <a:pt x="423" y="15"/>
                    </a:moveTo>
                    <a:cubicBezTo>
                      <a:pt x="423" y="6"/>
                      <a:pt x="416" y="0"/>
                      <a:pt x="408" y="0"/>
                    </a:cubicBezTo>
                    <a:cubicBezTo>
                      <a:pt x="15" y="0"/>
                      <a:pt x="15" y="0"/>
                      <a:pt x="15" y="0"/>
                    </a:cubicBezTo>
                    <a:cubicBezTo>
                      <a:pt x="7" y="0"/>
                      <a:pt x="0" y="6"/>
                      <a:pt x="0" y="15"/>
                    </a:cubicBezTo>
                    <a:cubicBezTo>
                      <a:pt x="0" y="220"/>
                      <a:pt x="0" y="220"/>
                      <a:pt x="0" y="220"/>
                    </a:cubicBezTo>
                    <a:cubicBezTo>
                      <a:pt x="0" y="228"/>
                      <a:pt x="0" y="235"/>
                      <a:pt x="0" y="235"/>
                    </a:cubicBezTo>
                    <a:cubicBezTo>
                      <a:pt x="423" y="235"/>
                      <a:pt x="423" y="235"/>
                      <a:pt x="423" y="235"/>
                    </a:cubicBezTo>
                    <a:cubicBezTo>
                      <a:pt x="423" y="235"/>
                      <a:pt x="423" y="228"/>
                      <a:pt x="423" y="220"/>
                    </a:cubicBezTo>
                    <a:cubicBezTo>
                      <a:pt x="423" y="15"/>
                      <a:pt x="423" y="15"/>
                      <a:pt x="423" y="15"/>
                    </a:cubicBezTo>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28" name="Rectangle 33"/>
              <p:cNvSpPr>
                <a:spLocks noChangeArrowheads="1"/>
              </p:cNvSpPr>
              <p:nvPr/>
            </p:nvSpPr>
            <p:spPr bwMode="auto">
              <a:xfrm>
                <a:off x="696" y="891"/>
                <a:ext cx="1619" cy="847"/>
              </a:xfrm>
              <a:prstGeom prst="rect">
                <a:avLst/>
              </a:prstGeom>
              <a:solidFill>
                <a:srgbClr val="FFFC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29" name="Rectangle 34"/>
              <p:cNvSpPr>
                <a:spLocks noChangeArrowheads="1"/>
              </p:cNvSpPr>
              <p:nvPr/>
            </p:nvSpPr>
            <p:spPr bwMode="auto">
              <a:xfrm>
                <a:off x="696" y="891"/>
                <a:ext cx="1619"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30" name="Rectangle 35"/>
              <p:cNvSpPr>
                <a:spLocks noChangeArrowheads="1"/>
              </p:cNvSpPr>
              <p:nvPr/>
            </p:nvSpPr>
            <p:spPr bwMode="auto">
              <a:xfrm>
                <a:off x="1157" y="2115"/>
                <a:ext cx="704" cy="85"/>
              </a:xfrm>
              <a:prstGeom prst="rect">
                <a:avLst/>
              </a:prstGeom>
              <a:solidFill>
                <a:srgbClr val="FFFB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31" name="Freeform 36"/>
              <p:cNvSpPr>
                <a:spLocks noEditPoints="1"/>
              </p:cNvSpPr>
              <p:nvPr/>
            </p:nvSpPr>
            <p:spPr bwMode="auto">
              <a:xfrm>
                <a:off x="2096" y="12"/>
                <a:ext cx="850" cy="717"/>
              </a:xfrm>
              <a:custGeom>
                <a:avLst/>
                <a:gdLst>
                  <a:gd name="T0" fmla="*/ 272684 w 210"/>
                  <a:gd name="T1" fmla="*/ 715432 h 177"/>
                  <a:gd name="T2" fmla="*/ 307364 w 210"/>
                  <a:gd name="T3" fmla="*/ 728658 h 177"/>
                  <a:gd name="T4" fmla="*/ 325862 w 210"/>
                  <a:gd name="T5" fmla="*/ 715432 h 177"/>
                  <a:gd name="T6" fmla="*/ 325862 w 210"/>
                  <a:gd name="T7" fmla="*/ 728658 h 177"/>
                  <a:gd name="T8" fmla="*/ 330172 w 210"/>
                  <a:gd name="T9" fmla="*/ 728658 h 177"/>
                  <a:gd name="T10" fmla="*/ 492235 w 210"/>
                  <a:gd name="T11" fmla="*/ 715432 h 177"/>
                  <a:gd name="T12" fmla="*/ 338984 w 210"/>
                  <a:gd name="T13" fmla="*/ 724344 h 177"/>
                  <a:gd name="T14" fmla="*/ 483419 w 210"/>
                  <a:gd name="T15" fmla="*/ 728658 h 177"/>
                  <a:gd name="T16" fmla="*/ 510550 w 210"/>
                  <a:gd name="T17" fmla="*/ 715432 h 177"/>
                  <a:gd name="T18" fmla="*/ 496558 w 210"/>
                  <a:gd name="T19" fmla="*/ 728658 h 177"/>
                  <a:gd name="T20" fmla="*/ 510550 w 210"/>
                  <a:gd name="T21" fmla="*/ 715432 h 177"/>
                  <a:gd name="T22" fmla="*/ 523673 w 210"/>
                  <a:gd name="T23" fmla="*/ 715432 h 177"/>
                  <a:gd name="T24" fmla="*/ 558292 w 210"/>
                  <a:gd name="T25" fmla="*/ 728658 h 177"/>
                  <a:gd name="T26" fmla="*/ 553981 w 210"/>
                  <a:gd name="T27" fmla="*/ 715432 h 177"/>
                  <a:gd name="T28" fmla="*/ 769226 w 210"/>
                  <a:gd name="T29" fmla="*/ 715432 h 177"/>
                  <a:gd name="T30" fmla="*/ 562862 w 210"/>
                  <a:gd name="T31" fmla="*/ 724344 h 177"/>
                  <a:gd name="T32" fmla="*/ 615975 w 210"/>
                  <a:gd name="T33" fmla="*/ 728658 h 177"/>
                  <a:gd name="T34" fmla="*/ 655164 w 210"/>
                  <a:gd name="T35" fmla="*/ 781972 h 177"/>
                  <a:gd name="T36" fmla="*/ 708362 w 210"/>
                  <a:gd name="T37" fmla="*/ 747215 h 177"/>
                  <a:gd name="T38" fmla="*/ 712604 w 210"/>
                  <a:gd name="T39" fmla="*/ 728658 h 177"/>
                  <a:gd name="T40" fmla="*/ 923343 w 210"/>
                  <a:gd name="T41" fmla="*/ 556311 h 177"/>
                  <a:gd name="T42" fmla="*/ 0 w 210"/>
                  <a:gd name="T43" fmla="*/ 534501 h 177"/>
                  <a:gd name="T44" fmla="*/ 268438 w 210"/>
                  <a:gd name="T45" fmla="*/ 728658 h 177"/>
                  <a:gd name="T46" fmla="*/ 8617 w 210"/>
                  <a:gd name="T47" fmla="*/ 715432 h 177"/>
                  <a:gd name="T48" fmla="*/ 4311 w 210"/>
                  <a:gd name="T49" fmla="*/ 543134 h 177"/>
                  <a:gd name="T50" fmla="*/ 0 w 210"/>
                  <a:gd name="T51" fmla="*/ 534501 h 177"/>
                  <a:gd name="T52" fmla="*/ 0 w 210"/>
                  <a:gd name="T53" fmla="*/ 525853 h 177"/>
                  <a:gd name="T54" fmla="*/ 8617 w 210"/>
                  <a:gd name="T55" fmla="*/ 530187 h 177"/>
                  <a:gd name="T56" fmla="*/ 0 w 210"/>
                  <a:gd name="T57" fmla="*/ 472276 h 177"/>
                  <a:gd name="T58" fmla="*/ 8617 w 210"/>
                  <a:gd name="T59" fmla="*/ 379682 h 177"/>
                  <a:gd name="T60" fmla="*/ 0 w 210"/>
                  <a:gd name="T61" fmla="*/ 362138 h 177"/>
                  <a:gd name="T62" fmla="*/ 0 w 210"/>
                  <a:gd name="T63" fmla="*/ 340332 h 177"/>
                  <a:gd name="T64" fmla="*/ 8617 w 210"/>
                  <a:gd name="T65" fmla="*/ 331501 h 177"/>
                  <a:gd name="T66" fmla="*/ 0 w 210"/>
                  <a:gd name="T67" fmla="*/ 327171 h 177"/>
                  <a:gd name="T68" fmla="*/ 8617 w 210"/>
                  <a:gd name="T69" fmla="*/ 305377 h 177"/>
                  <a:gd name="T70" fmla="*/ 8617 w 210"/>
                  <a:gd name="T71" fmla="*/ 0 h 177"/>
                  <a:gd name="T72" fmla="*/ 0 w 210"/>
                  <a:gd name="T73" fmla="*/ 88349 h 177"/>
                  <a:gd name="T74" fmla="*/ 8617 w 210"/>
                  <a:gd name="T75" fmla="*/ 286755 h 1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0"/>
                  <a:gd name="T115" fmla="*/ 0 h 177"/>
                  <a:gd name="T116" fmla="*/ 210 w 210"/>
                  <a:gd name="T117" fmla="*/ 177 h 1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0" h="177">
                    <a:moveTo>
                      <a:pt x="69" y="162"/>
                    </a:moveTo>
                    <a:cubicBezTo>
                      <a:pt x="62" y="162"/>
                      <a:pt x="62" y="162"/>
                      <a:pt x="62" y="162"/>
                    </a:cubicBezTo>
                    <a:cubicBezTo>
                      <a:pt x="63" y="165"/>
                      <a:pt x="63" y="165"/>
                      <a:pt x="63" y="165"/>
                    </a:cubicBezTo>
                    <a:cubicBezTo>
                      <a:pt x="70" y="165"/>
                      <a:pt x="70" y="165"/>
                      <a:pt x="70" y="165"/>
                    </a:cubicBezTo>
                    <a:cubicBezTo>
                      <a:pt x="70" y="164"/>
                      <a:pt x="69" y="163"/>
                      <a:pt x="69" y="162"/>
                    </a:cubicBezTo>
                    <a:moveTo>
                      <a:pt x="74" y="162"/>
                    </a:moveTo>
                    <a:cubicBezTo>
                      <a:pt x="72" y="162"/>
                      <a:pt x="72" y="162"/>
                      <a:pt x="72" y="162"/>
                    </a:cubicBezTo>
                    <a:cubicBezTo>
                      <a:pt x="73" y="164"/>
                      <a:pt x="73" y="164"/>
                      <a:pt x="74" y="165"/>
                    </a:cubicBezTo>
                    <a:cubicBezTo>
                      <a:pt x="76" y="165"/>
                      <a:pt x="76" y="165"/>
                      <a:pt x="76" y="165"/>
                    </a:cubicBezTo>
                    <a:cubicBezTo>
                      <a:pt x="76" y="165"/>
                      <a:pt x="75" y="165"/>
                      <a:pt x="75" y="165"/>
                    </a:cubicBezTo>
                    <a:cubicBezTo>
                      <a:pt x="75" y="164"/>
                      <a:pt x="74" y="163"/>
                      <a:pt x="74" y="162"/>
                    </a:cubicBezTo>
                    <a:moveTo>
                      <a:pt x="112" y="162"/>
                    </a:moveTo>
                    <a:cubicBezTo>
                      <a:pt x="76" y="162"/>
                      <a:pt x="76" y="162"/>
                      <a:pt x="76" y="162"/>
                    </a:cubicBezTo>
                    <a:cubicBezTo>
                      <a:pt x="76" y="163"/>
                      <a:pt x="77" y="164"/>
                      <a:pt x="77" y="164"/>
                    </a:cubicBezTo>
                    <a:cubicBezTo>
                      <a:pt x="77" y="165"/>
                      <a:pt x="78" y="165"/>
                      <a:pt x="78" y="165"/>
                    </a:cubicBezTo>
                    <a:cubicBezTo>
                      <a:pt x="110" y="165"/>
                      <a:pt x="110" y="165"/>
                      <a:pt x="110" y="165"/>
                    </a:cubicBezTo>
                    <a:cubicBezTo>
                      <a:pt x="111" y="164"/>
                      <a:pt x="112" y="164"/>
                      <a:pt x="112" y="162"/>
                    </a:cubicBezTo>
                    <a:moveTo>
                      <a:pt x="116" y="162"/>
                    </a:moveTo>
                    <a:cubicBezTo>
                      <a:pt x="115" y="162"/>
                      <a:pt x="115" y="162"/>
                      <a:pt x="115" y="162"/>
                    </a:cubicBezTo>
                    <a:cubicBezTo>
                      <a:pt x="114" y="164"/>
                      <a:pt x="114" y="164"/>
                      <a:pt x="113" y="165"/>
                    </a:cubicBezTo>
                    <a:cubicBezTo>
                      <a:pt x="115" y="165"/>
                      <a:pt x="115" y="165"/>
                      <a:pt x="115" y="165"/>
                    </a:cubicBezTo>
                    <a:cubicBezTo>
                      <a:pt x="115" y="164"/>
                      <a:pt x="116" y="164"/>
                      <a:pt x="116" y="162"/>
                    </a:cubicBezTo>
                    <a:moveTo>
                      <a:pt x="126" y="162"/>
                    </a:moveTo>
                    <a:cubicBezTo>
                      <a:pt x="119" y="162"/>
                      <a:pt x="119" y="162"/>
                      <a:pt x="119" y="162"/>
                    </a:cubicBezTo>
                    <a:cubicBezTo>
                      <a:pt x="119" y="163"/>
                      <a:pt x="118" y="164"/>
                      <a:pt x="118" y="165"/>
                    </a:cubicBezTo>
                    <a:cubicBezTo>
                      <a:pt x="127" y="165"/>
                      <a:pt x="127" y="165"/>
                      <a:pt x="127" y="165"/>
                    </a:cubicBezTo>
                    <a:cubicBezTo>
                      <a:pt x="126" y="165"/>
                      <a:pt x="126" y="165"/>
                      <a:pt x="126" y="165"/>
                    </a:cubicBezTo>
                    <a:cubicBezTo>
                      <a:pt x="126" y="162"/>
                      <a:pt x="126" y="162"/>
                      <a:pt x="126" y="162"/>
                    </a:cubicBezTo>
                    <a:moveTo>
                      <a:pt x="210" y="126"/>
                    </a:moveTo>
                    <a:cubicBezTo>
                      <a:pt x="175" y="162"/>
                      <a:pt x="175" y="162"/>
                      <a:pt x="175" y="162"/>
                    </a:cubicBezTo>
                    <a:cubicBezTo>
                      <a:pt x="128" y="162"/>
                      <a:pt x="128" y="162"/>
                      <a:pt x="128" y="162"/>
                    </a:cubicBezTo>
                    <a:cubicBezTo>
                      <a:pt x="128" y="164"/>
                      <a:pt x="128" y="164"/>
                      <a:pt x="128" y="164"/>
                    </a:cubicBezTo>
                    <a:cubicBezTo>
                      <a:pt x="130" y="165"/>
                      <a:pt x="130" y="165"/>
                      <a:pt x="130" y="165"/>
                    </a:cubicBezTo>
                    <a:cubicBezTo>
                      <a:pt x="140" y="165"/>
                      <a:pt x="140" y="165"/>
                      <a:pt x="140" y="165"/>
                    </a:cubicBezTo>
                    <a:cubicBezTo>
                      <a:pt x="148" y="176"/>
                      <a:pt x="148" y="176"/>
                      <a:pt x="148" y="176"/>
                    </a:cubicBezTo>
                    <a:cubicBezTo>
                      <a:pt x="148" y="176"/>
                      <a:pt x="148" y="177"/>
                      <a:pt x="149" y="177"/>
                    </a:cubicBezTo>
                    <a:cubicBezTo>
                      <a:pt x="150" y="177"/>
                      <a:pt x="151" y="176"/>
                      <a:pt x="152" y="176"/>
                    </a:cubicBezTo>
                    <a:cubicBezTo>
                      <a:pt x="161" y="169"/>
                      <a:pt x="161" y="169"/>
                      <a:pt x="161" y="169"/>
                    </a:cubicBezTo>
                    <a:cubicBezTo>
                      <a:pt x="162" y="168"/>
                      <a:pt x="163" y="167"/>
                      <a:pt x="162" y="166"/>
                    </a:cubicBezTo>
                    <a:cubicBezTo>
                      <a:pt x="162" y="165"/>
                      <a:pt x="162" y="165"/>
                      <a:pt x="162" y="165"/>
                    </a:cubicBezTo>
                    <a:cubicBezTo>
                      <a:pt x="172" y="165"/>
                      <a:pt x="172" y="165"/>
                      <a:pt x="172" y="165"/>
                    </a:cubicBezTo>
                    <a:cubicBezTo>
                      <a:pt x="210" y="126"/>
                      <a:pt x="210" y="126"/>
                      <a:pt x="210" y="126"/>
                    </a:cubicBezTo>
                    <a:cubicBezTo>
                      <a:pt x="210" y="126"/>
                      <a:pt x="210" y="126"/>
                      <a:pt x="210" y="126"/>
                    </a:cubicBezTo>
                    <a:moveTo>
                      <a:pt x="0" y="121"/>
                    </a:moveTo>
                    <a:cubicBezTo>
                      <a:pt x="0" y="165"/>
                      <a:pt x="0" y="165"/>
                      <a:pt x="0" y="165"/>
                    </a:cubicBezTo>
                    <a:cubicBezTo>
                      <a:pt x="61" y="165"/>
                      <a:pt x="61" y="165"/>
                      <a:pt x="61" y="165"/>
                    </a:cubicBezTo>
                    <a:cubicBezTo>
                      <a:pt x="60" y="162"/>
                      <a:pt x="60" y="162"/>
                      <a:pt x="60" y="162"/>
                    </a:cubicBezTo>
                    <a:cubicBezTo>
                      <a:pt x="2" y="162"/>
                      <a:pt x="2" y="162"/>
                      <a:pt x="2" y="162"/>
                    </a:cubicBezTo>
                    <a:cubicBezTo>
                      <a:pt x="2" y="123"/>
                      <a:pt x="2" y="123"/>
                      <a:pt x="2" y="123"/>
                    </a:cubicBezTo>
                    <a:cubicBezTo>
                      <a:pt x="1" y="123"/>
                      <a:pt x="1" y="123"/>
                      <a:pt x="1" y="123"/>
                    </a:cubicBezTo>
                    <a:cubicBezTo>
                      <a:pt x="1" y="122"/>
                      <a:pt x="1" y="122"/>
                      <a:pt x="1" y="122"/>
                    </a:cubicBezTo>
                    <a:cubicBezTo>
                      <a:pt x="0" y="121"/>
                      <a:pt x="0" y="121"/>
                      <a:pt x="0" y="121"/>
                    </a:cubicBezTo>
                    <a:moveTo>
                      <a:pt x="0" y="82"/>
                    </a:moveTo>
                    <a:cubicBezTo>
                      <a:pt x="0" y="119"/>
                      <a:pt x="0" y="119"/>
                      <a:pt x="0" y="119"/>
                    </a:cubicBezTo>
                    <a:cubicBezTo>
                      <a:pt x="2" y="120"/>
                      <a:pt x="2" y="120"/>
                      <a:pt x="2" y="120"/>
                    </a:cubicBezTo>
                    <a:cubicBezTo>
                      <a:pt x="2" y="120"/>
                      <a:pt x="2" y="120"/>
                      <a:pt x="2" y="120"/>
                    </a:cubicBezTo>
                    <a:cubicBezTo>
                      <a:pt x="2" y="109"/>
                      <a:pt x="2" y="109"/>
                      <a:pt x="2" y="109"/>
                    </a:cubicBezTo>
                    <a:cubicBezTo>
                      <a:pt x="0" y="107"/>
                      <a:pt x="0" y="107"/>
                      <a:pt x="0" y="107"/>
                    </a:cubicBezTo>
                    <a:cubicBezTo>
                      <a:pt x="2" y="99"/>
                      <a:pt x="2" y="99"/>
                      <a:pt x="2" y="99"/>
                    </a:cubicBezTo>
                    <a:cubicBezTo>
                      <a:pt x="2" y="86"/>
                      <a:pt x="2" y="86"/>
                      <a:pt x="2" y="86"/>
                    </a:cubicBezTo>
                    <a:cubicBezTo>
                      <a:pt x="1" y="86"/>
                      <a:pt x="1" y="86"/>
                      <a:pt x="1" y="86"/>
                    </a:cubicBezTo>
                    <a:cubicBezTo>
                      <a:pt x="0" y="82"/>
                      <a:pt x="0" y="82"/>
                      <a:pt x="0" y="82"/>
                    </a:cubicBezTo>
                    <a:moveTo>
                      <a:pt x="2" y="75"/>
                    </a:moveTo>
                    <a:cubicBezTo>
                      <a:pt x="0" y="77"/>
                      <a:pt x="0" y="77"/>
                      <a:pt x="0" y="77"/>
                    </a:cubicBezTo>
                    <a:cubicBezTo>
                      <a:pt x="2" y="82"/>
                      <a:pt x="2" y="82"/>
                      <a:pt x="2" y="82"/>
                    </a:cubicBezTo>
                    <a:cubicBezTo>
                      <a:pt x="2" y="75"/>
                      <a:pt x="2" y="75"/>
                      <a:pt x="2" y="75"/>
                    </a:cubicBezTo>
                    <a:moveTo>
                      <a:pt x="0" y="66"/>
                    </a:moveTo>
                    <a:cubicBezTo>
                      <a:pt x="0" y="74"/>
                      <a:pt x="0" y="74"/>
                      <a:pt x="0" y="74"/>
                    </a:cubicBezTo>
                    <a:cubicBezTo>
                      <a:pt x="2" y="72"/>
                      <a:pt x="2" y="72"/>
                      <a:pt x="2" y="72"/>
                    </a:cubicBezTo>
                    <a:cubicBezTo>
                      <a:pt x="2" y="69"/>
                      <a:pt x="2" y="69"/>
                      <a:pt x="2" y="69"/>
                    </a:cubicBezTo>
                    <a:cubicBezTo>
                      <a:pt x="1" y="68"/>
                      <a:pt x="1" y="67"/>
                      <a:pt x="0" y="66"/>
                    </a:cubicBezTo>
                    <a:moveTo>
                      <a:pt x="2" y="0"/>
                    </a:moveTo>
                    <a:cubicBezTo>
                      <a:pt x="0" y="0"/>
                      <a:pt x="0" y="0"/>
                      <a:pt x="0" y="0"/>
                    </a:cubicBezTo>
                    <a:cubicBezTo>
                      <a:pt x="0" y="20"/>
                      <a:pt x="0" y="20"/>
                      <a:pt x="0" y="20"/>
                    </a:cubicBezTo>
                    <a:cubicBezTo>
                      <a:pt x="0" y="63"/>
                      <a:pt x="0" y="63"/>
                      <a:pt x="0" y="63"/>
                    </a:cubicBezTo>
                    <a:cubicBezTo>
                      <a:pt x="1" y="64"/>
                      <a:pt x="1" y="65"/>
                      <a:pt x="2" y="65"/>
                    </a:cubicBezTo>
                    <a:cubicBezTo>
                      <a:pt x="2" y="0"/>
                      <a:pt x="2" y="0"/>
                      <a:pt x="2"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32" name="Freeform 37"/>
              <p:cNvSpPr>
                <a:spLocks noEditPoints="1"/>
              </p:cNvSpPr>
              <p:nvPr/>
            </p:nvSpPr>
            <p:spPr bwMode="auto">
              <a:xfrm>
                <a:off x="2096" y="267"/>
                <a:ext cx="8" cy="244"/>
              </a:xfrm>
              <a:custGeom>
                <a:avLst/>
                <a:gdLst>
                  <a:gd name="T0" fmla="*/ 0 w 2"/>
                  <a:gd name="T1" fmla="*/ 253540 h 60"/>
                  <a:gd name="T2" fmla="*/ 0 w 2"/>
                  <a:gd name="T3" fmla="*/ 262552 h 60"/>
                  <a:gd name="T4" fmla="*/ 4096 w 2"/>
                  <a:gd name="T5" fmla="*/ 266936 h 60"/>
                  <a:gd name="T6" fmla="*/ 4096 w 2"/>
                  <a:gd name="T7" fmla="*/ 271304 h 60"/>
                  <a:gd name="T8" fmla="*/ 8192 w 2"/>
                  <a:gd name="T9" fmla="*/ 271304 h 60"/>
                  <a:gd name="T10" fmla="*/ 8192 w 2"/>
                  <a:gd name="T11" fmla="*/ 257924 h 60"/>
                  <a:gd name="T12" fmla="*/ 8192 w 2"/>
                  <a:gd name="T13" fmla="*/ 257924 h 60"/>
                  <a:gd name="T14" fmla="*/ 0 w 2"/>
                  <a:gd name="T15" fmla="*/ 253540 h 60"/>
                  <a:gd name="T16" fmla="*/ 8192 w 2"/>
                  <a:gd name="T17" fmla="*/ 162484 h 60"/>
                  <a:gd name="T18" fmla="*/ 0 w 2"/>
                  <a:gd name="T19" fmla="*/ 199132 h 60"/>
                  <a:gd name="T20" fmla="*/ 8192 w 2"/>
                  <a:gd name="T21" fmla="*/ 207880 h 60"/>
                  <a:gd name="T22" fmla="*/ 8192 w 2"/>
                  <a:gd name="T23" fmla="*/ 162484 h 60"/>
                  <a:gd name="T24" fmla="*/ 8192 w 2"/>
                  <a:gd name="T25" fmla="*/ 41029 h 60"/>
                  <a:gd name="T26" fmla="*/ 0 w 2"/>
                  <a:gd name="T27" fmla="*/ 50044 h 60"/>
                  <a:gd name="T28" fmla="*/ 0 w 2"/>
                  <a:gd name="T29" fmla="*/ 85616 h 60"/>
                  <a:gd name="T30" fmla="*/ 4096 w 2"/>
                  <a:gd name="T31" fmla="*/ 104452 h 60"/>
                  <a:gd name="T32" fmla="*/ 8192 w 2"/>
                  <a:gd name="T33" fmla="*/ 104452 h 60"/>
                  <a:gd name="T34" fmla="*/ 8192 w 2"/>
                  <a:gd name="T35" fmla="*/ 85616 h 60"/>
                  <a:gd name="T36" fmla="*/ 0 w 2"/>
                  <a:gd name="T37" fmla="*/ 63424 h 60"/>
                  <a:gd name="T38" fmla="*/ 8192 w 2"/>
                  <a:gd name="T39" fmla="*/ 54408 h 60"/>
                  <a:gd name="T40" fmla="*/ 8192 w 2"/>
                  <a:gd name="T41" fmla="*/ 41029 h 60"/>
                  <a:gd name="T42" fmla="*/ 0 w 2"/>
                  <a:gd name="T43" fmla="*/ 0 h 60"/>
                  <a:gd name="T44" fmla="*/ 0 w 2"/>
                  <a:gd name="T45" fmla="*/ 13379 h 60"/>
                  <a:gd name="T46" fmla="*/ 8192 w 2"/>
                  <a:gd name="T47" fmla="*/ 26840 h 60"/>
                  <a:gd name="T48" fmla="*/ 8192 w 2"/>
                  <a:gd name="T49" fmla="*/ 9012 h 60"/>
                  <a:gd name="T50" fmla="*/ 0 w 2"/>
                  <a:gd name="T51" fmla="*/ 0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
                  <a:gd name="T79" fmla="*/ 0 h 60"/>
                  <a:gd name="T80" fmla="*/ 2 w 2"/>
                  <a:gd name="T81" fmla="*/ 60 h 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 h="60">
                    <a:moveTo>
                      <a:pt x="0" y="56"/>
                    </a:moveTo>
                    <a:cubicBezTo>
                      <a:pt x="0" y="58"/>
                      <a:pt x="0" y="58"/>
                      <a:pt x="0" y="58"/>
                    </a:cubicBezTo>
                    <a:cubicBezTo>
                      <a:pt x="1" y="59"/>
                      <a:pt x="1" y="59"/>
                      <a:pt x="1" y="59"/>
                    </a:cubicBezTo>
                    <a:cubicBezTo>
                      <a:pt x="1" y="60"/>
                      <a:pt x="1" y="60"/>
                      <a:pt x="1" y="60"/>
                    </a:cubicBezTo>
                    <a:cubicBezTo>
                      <a:pt x="2" y="60"/>
                      <a:pt x="2" y="60"/>
                      <a:pt x="2" y="60"/>
                    </a:cubicBezTo>
                    <a:cubicBezTo>
                      <a:pt x="2" y="57"/>
                      <a:pt x="2" y="57"/>
                      <a:pt x="2" y="57"/>
                    </a:cubicBezTo>
                    <a:cubicBezTo>
                      <a:pt x="2" y="57"/>
                      <a:pt x="2" y="57"/>
                      <a:pt x="2" y="57"/>
                    </a:cubicBezTo>
                    <a:cubicBezTo>
                      <a:pt x="0" y="56"/>
                      <a:pt x="0" y="56"/>
                      <a:pt x="0" y="56"/>
                    </a:cubicBezTo>
                    <a:moveTo>
                      <a:pt x="2" y="36"/>
                    </a:moveTo>
                    <a:cubicBezTo>
                      <a:pt x="0" y="44"/>
                      <a:pt x="0" y="44"/>
                      <a:pt x="0" y="44"/>
                    </a:cubicBezTo>
                    <a:cubicBezTo>
                      <a:pt x="2" y="46"/>
                      <a:pt x="2" y="46"/>
                      <a:pt x="2" y="46"/>
                    </a:cubicBezTo>
                    <a:cubicBezTo>
                      <a:pt x="2" y="36"/>
                      <a:pt x="2" y="36"/>
                      <a:pt x="2" y="36"/>
                    </a:cubicBezTo>
                    <a:moveTo>
                      <a:pt x="2" y="9"/>
                    </a:moveTo>
                    <a:cubicBezTo>
                      <a:pt x="0" y="11"/>
                      <a:pt x="0" y="11"/>
                      <a:pt x="0" y="11"/>
                    </a:cubicBezTo>
                    <a:cubicBezTo>
                      <a:pt x="0" y="19"/>
                      <a:pt x="0" y="19"/>
                      <a:pt x="0" y="19"/>
                    </a:cubicBezTo>
                    <a:cubicBezTo>
                      <a:pt x="1" y="23"/>
                      <a:pt x="1" y="23"/>
                      <a:pt x="1" y="23"/>
                    </a:cubicBezTo>
                    <a:cubicBezTo>
                      <a:pt x="2" y="23"/>
                      <a:pt x="2" y="23"/>
                      <a:pt x="2" y="23"/>
                    </a:cubicBezTo>
                    <a:cubicBezTo>
                      <a:pt x="2" y="19"/>
                      <a:pt x="2" y="19"/>
                      <a:pt x="2" y="19"/>
                    </a:cubicBezTo>
                    <a:cubicBezTo>
                      <a:pt x="0" y="14"/>
                      <a:pt x="0" y="14"/>
                      <a:pt x="0" y="14"/>
                    </a:cubicBezTo>
                    <a:cubicBezTo>
                      <a:pt x="2" y="12"/>
                      <a:pt x="2" y="12"/>
                      <a:pt x="2" y="12"/>
                    </a:cubicBezTo>
                    <a:cubicBezTo>
                      <a:pt x="2" y="9"/>
                      <a:pt x="2" y="9"/>
                      <a:pt x="2" y="9"/>
                    </a:cubicBezTo>
                    <a:moveTo>
                      <a:pt x="0" y="0"/>
                    </a:moveTo>
                    <a:cubicBezTo>
                      <a:pt x="0" y="3"/>
                      <a:pt x="0" y="3"/>
                      <a:pt x="0" y="3"/>
                    </a:cubicBezTo>
                    <a:cubicBezTo>
                      <a:pt x="1" y="4"/>
                      <a:pt x="1" y="5"/>
                      <a:pt x="2" y="6"/>
                    </a:cubicBezTo>
                    <a:cubicBezTo>
                      <a:pt x="2" y="2"/>
                      <a:pt x="2" y="2"/>
                      <a:pt x="2" y="2"/>
                    </a:cubicBezTo>
                    <a:cubicBezTo>
                      <a:pt x="1" y="2"/>
                      <a:pt x="1" y="1"/>
                      <a:pt x="0"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33" name="Freeform 38"/>
              <p:cNvSpPr>
                <a:spLocks noEditPoints="1"/>
              </p:cNvSpPr>
              <p:nvPr/>
            </p:nvSpPr>
            <p:spPr bwMode="auto">
              <a:xfrm>
                <a:off x="2339" y="669"/>
                <a:ext cx="283" cy="12"/>
              </a:xfrm>
              <a:custGeom>
                <a:avLst/>
                <a:gdLst>
                  <a:gd name="T0" fmla="*/ 8530 w 70"/>
                  <a:gd name="T1" fmla="*/ 0 h 3"/>
                  <a:gd name="T2" fmla="*/ 0 w 70"/>
                  <a:gd name="T3" fmla="*/ 0 h 3"/>
                  <a:gd name="T4" fmla="*/ 4298 w 70"/>
                  <a:gd name="T5" fmla="*/ 12288 h 3"/>
                  <a:gd name="T6" fmla="*/ 13075 w 70"/>
                  <a:gd name="T7" fmla="*/ 12288 h 3"/>
                  <a:gd name="T8" fmla="*/ 8530 w 70"/>
                  <a:gd name="T9" fmla="*/ 0 h 3"/>
                  <a:gd name="T10" fmla="*/ 52860 w 70"/>
                  <a:gd name="T11" fmla="*/ 0 h 3"/>
                  <a:gd name="T12" fmla="*/ 47580 w 70"/>
                  <a:gd name="T13" fmla="*/ 0 h 3"/>
                  <a:gd name="T14" fmla="*/ 57158 w 70"/>
                  <a:gd name="T15" fmla="*/ 12288 h 3"/>
                  <a:gd name="T16" fmla="*/ 61455 w 70"/>
                  <a:gd name="T17" fmla="*/ 12288 h 3"/>
                  <a:gd name="T18" fmla="*/ 52860 w 70"/>
                  <a:gd name="T19" fmla="*/ 0 h 3"/>
                  <a:gd name="T20" fmla="*/ 248454 w 70"/>
                  <a:gd name="T21" fmla="*/ 0 h 3"/>
                  <a:gd name="T22" fmla="*/ 244156 w 70"/>
                  <a:gd name="T23" fmla="*/ 0 h 3"/>
                  <a:gd name="T24" fmla="*/ 239875 w 70"/>
                  <a:gd name="T25" fmla="*/ 12288 h 3"/>
                  <a:gd name="T26" fmla="*/ 244156 w 70"/>
                  <a:gd name="T27" fmla="*/ 12288 h 3"/>
                  <a:gd name="T28" fmla="*/ 248454 w 70"/>
                  <a:gd name="T29" fmla="*/ 0 h 3"/>
                  <a:gd name="T30" fmla="*/ 297097 w 70"/>
                  <a:gd name="T31" fmla="*/ 0 h 3"/>
                  <a:gd name="T32" fmla="*/ 288240 w 70"/>
                  <a:gd name="T33" fmla="*/ 0 h 3"/>
                  <a:gd name="T34" fmla="*/ 288240 w 70"/>
                  <a:gd name="T35" fmla="*/ 12288 h 3"/>
                  <a:gd name="T36" fmla="*/ 292800 w 70"/>
                  <a:gd name="T37" fmla="*/ 12288 h 3"/>
                  <a:gd name="T38" fmla="*/ 305612 w 70"/>
                  <a:gd name="T39" fmla="*/ 12288 h 3"/>
                  <a:gd name="T40" fmla="*/ 297097 w 70"/>
                  <a:gd name="T41" fmla="*/ 8192 h 3"/>
                  <a:gd name="T42" fmla="*/ 297097 w 70"/>
                  <a:gd name="T43" fmla="*/ 0 h 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3"/>
                  <a:gd name="T68" fmla="*/ 70 w 70"/>
                  <a:gd name="T69" fmla="*/ 3 h 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3">
                    <a:moveTo>
                      <a:pt x="2" y="0"/>
                    </a:moveTo>
                    <a:cubicBezTo>
                      <a:pt x="0" y="0"/>
                      <a:pt x="0" y="0"/>
                      <a:pt x="0" y="0"/>
                    </a:cubicBezTo>
                    <a:cubicBezTo>
                      <a:pt x="1" y="3"/>
                      <a:pt x="1" y="3"/>
                      <a:pt x="1" y="3"/>
                    </a:cubicBezTo>
                    <a:cubicBezTo>
                      <a:pt x="3" y="3"/>
                      <a:pt x="3" y="3"/>
                      <a:pt x="3" y="3"/>
                    </a:cubicBezTo>
                    <a:cubicBezTo>
                      <a:pt x="2" y="0"/>
                      <a:pt x="2" y="0"/>
                      <a:pt x="2" y="0"/>
                    </a:cubicBezTo>
                    <a:moveTo>
                      <a:pt x="12" y="0"/>
                    </a:moveTo>
                    <a:cubicBezTo>
                      <a:pt x="11" y="0"/>
                      <a:pt x="11" y="0"/>
                      <a:pt x="11" y="0"/>
                    </a:cubicBezTo>
                    <a:cubicBezTo>
                      <a:pt x="12" y="2"/>
                      <a:pt x="12" y="2"/>
                      <a:pt x="13" y="3"/>
                    </a:cubicBezTo>
                    <a:cubicBezTo>
                      <a:pt x="14" y="3"/>
                      <a:pt x="14" y="3"/>
                      <a:pt x="14" y="3"/>
                    </a:cubicBezTo>
                    <a:cubicBezTo>
                      <a:pt x="13" y="2"/>
                      <a:pt x="13" y="2"/>
                      <a:pt x="12" y="0"/>
                    </a:cubicBezTo>
                    <a:moveTo>
                      <a:pt x="57" y="0"/>
                    </a:moveTo>
                    <a:cubicBezTo>
                      <a:pt x="56" y="0"/>
                      <a:pt x="56" y="0"/>
                      <a:pt x="56" y="0"/>
                    </a:cubicBezTo>
                    <a:cubicBezTo>
                      <a:pt x="56" y="2"/>
                      <a:pt x="55" y="2"/>
                      <a:pt x="55" y="3"/>
                    </a:cubicBezTo>
                    <a:cubicBezTo>
                      <a:pt x="56" y="3"/>
                      <a:pt x="56" y="3"/>
                      <a:pt x="56" y="3"/>
                    </a:cubicBezTo>
                    <a:cubicBezTo>
                      <a:pt x="56" y="2"/>
                      <a:pt x="57" y="2"/>
                      <a:pt x="57" y="0"/>
                    </a:cubicBezTo>
                    <a:moveTo>
                      <a:pt x="68" y="0"/>
                    </a:moveTo>
                    <a:cubicBezTo>
                      <a:pt x="66" y="0"/>
                      <a:pt x="66" y="0"/>
                      <a:pt x="66" y="0"/>
                    </a:cubicBezTo>
                    <a:cubicBezTo>
                      <a:pt x="66" y="3"/>
                      <a:pt x="66" y="3"/>
                      <a:pt x="66" y="3"/>
                    </a:cubicBezTo>
                    <a:cubicBezTo>
                      <a:pt x="67" y="3"/>
                      <a:pt x="67" y="3"/>
                      <a:pt x="67" y="3"/>
                    </a:cubicBezTo>
                    <a:cubicBezTo>
                      <a:pt x="70" y="3"/>
                      <a:pt x="70" y="3"/>
                      <a:pt x="70" y="3"/>
                    </a:cubicBezTo>
                    <a:cubicBezTo>
                      <a:pt x="68" y="2"/>
                      <a:pt x="68" y="2"/>
                      <a:pt x="68" y="2"/>
                    </a:cubicBezTo>
                    <a:cubicBezTo>
                      <a:pt x="68" y="0"/>
                      <a:pt x="68" y="0"/>
                      <a:pt x="68"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34" name="Freeform 39"/>
              <p:cNvSpPr>
                <a:spLocks noEditPoints="1"/>
              </p:cNvSpPr>
              <p:nvPr/>
            </p:nvSpPr>
            <p:spPr bwMode="auto">
              <a:xfrm>
                <a:off x="2375" y="669"/>
                <a:ext cx="203" cy="12"/>
              </a:xfrm>
              <a:custGeom>
                <a:avLst/>
                <a:gdLst>
                  <a:gd name="T0" fmla="*/ 8705 w 50"/>
                  <a:gd name="T1" fmla="*/ 0 h 3"/>
                  <a:gd name="T2" fmla="*/ 0 w 50"/>
                  <a:gd name="T3" fmla="*/ 0 h 3"/>
                  <a:gd name="T4" fmla="*/ 4352 w 50"/>
                  <a:gd name="T5" fmla="*/ 12288 h 3"/>
                  <a:gd name="T6" fmla="*/ 17669 w 50"/>
                  <a:gd name="T7" fmla="*/ 12288 h 3"/>
                  <a:gd name="T8" fmla="*/ 8705 w 50"/>
                  <a:gd name="T9" fmla="*/ 0 h 3"/>
                  <a:gd name="T10" fmla="*/ 223864 w 50"/>
                  <a:gd name="T11" fmla="*/ 0 h 3"/>
                  <a:gd name="T12" fmla="*/ 215225 w 50"/>
                  <a:gd name="T13" fmla="*/ 0 h 3"/>
                  <a:gd name="T14" fmla="*/ 210543 w 50"/>
                  <a:gd name="T15" fmla="*/ 12288 h 3"/>
                  <a:gd name="T16" fmla="*/ 219512 w 50"/>
                  <a:gd name="T17" fmla="*/ 12288 h 3"/>
                  <a:gd name="T18" fmla="*/ 223864 w 50"/>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3"/>
                  <a:gd name="T32" fmla="*/ 50 w 50"/>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3">
                    <a:moveTo>
                      <a:pt x="2" y="0"/>
                    </a:moveTo>
                    <a:cubicBezTo>
                      <a:pt x="0" y="0"/>
                      <a:pt x="0" y="0"/>
                      <a:pt x="0" y="0"/>
                    </a:cubicBezTo>
                    <a:cubicBezTo>
                      <a:pt x="0" y="1"/>
                      <a:pt x="1" y="2"/>
                      <a:pt x="1" y="3"/>
                    </a:cubicBezTo>
                    <a:cubicBezTo>
                      <a:pt x="4" y="3"/>
                      <a:pt x="4" y="3"/>
                      <a:pt x="4" y="3"/>
                    </a:cubicBezTo>
                    <a:cubicBezTo>
                      <a:pt x="3" y="2"/>
                      <a:pt x="3" y="2"/>
                      <a:pt x="2" y="0"/>
                    </a:cubicBezTo>
                    <a:moveTo>
                      <a:pt x="50" y="0"/>
                    </a:moveTo>
                    <a:cubicBezTo>
                      <a:pt x="48" y="0"/>
                      <a:pt x="48" y="0"/>
                      <a:pt x="48" y="0"/>
                    </a:cubicBezTo>
                    <a:cubicBezTo>
                      <a:pt x="48" y="2"/>
                      <a:pt x="47" y="2"/>
                      <a:pt x="47" y="3"/>
                    </a:cubicBezTo>
                    <a:cubicBezTo>
                      <a:pt x="49" y="3"/>
                      <a:pt x="49" y="3"/>
                      <a:pt x="49" y="3"/>
                    </a:cubicBezTo>
                    <a:cubicBezTo>
                      <a:pt x="49" y="2"/>
                      <a:pt x="50" y="1"/>
                      <a:pt x="50"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35" name="Freeform 40"/>
              <p:cNvSpPr>
                <a:spLocks noEditPoints="1"/>
              </p:cNvSpPr>
              <p:nvPr/>
            </p:nvSpPr>
            <p:spPr bwMode="auto">
              <a:xfrm>
                <a:off x="2396" y="669"/>
                <a:ext cx="165" cy="12"/>
              </a:xfrm>
              <a:custGeom>
                <a:avLst/>
                <a:gdLst>
                  <a:gd name="T0" fmla="*/ 8407 w 41"/>
                  <a:gd name="T1" fmla="*/ 0 h 3"/>
                  <a:gd name="T2" fmla="*/ 0 w 41"/>
                  <a:gd name="T3" fmla="*/ 0 h 3"/>
                  <a:gd name="T4" fmla="*/ 4177 w 41"/>
                  <a:gd name="T5" fmla="*/ 12288 h 3"/>
                  <a:gd name="T6" fmla="*/ 8407 w 41"/>
                  <a:gd name="T7" fmla="*/ 12288 h 3"/>
                  <a:gd name="T8" fmla="*/ 16810 w 41"/>
                  <a:gd name="T9" fmla="*/ 12288 h 3"/>
                  <a:gd name="T10" fmla="*/ 12584 w 41"/>
                  <a:gd name="T11" fmla="*/ 8192 h 3"/>
                  <a:gd name="T12" fmla="*/ 8407 w 41"/>
                  <a:gd name="T13" fmla="*/ 0 h 3"/>
                  <a:gd name="T14" fmla="*/ 174151 w 41"/>
                  <a:gd name="T15" fmla="*/ 0 h 3"/>
                  <a:gd name="T16" fmla="*/ 161567 w 41"/>
                  <a:gd name="T17" fmla="*/ 0 h 3"/>
                  <a:gd name="T18" fmla="*/ 153164 w 41"/>
                  <a:gd name="T19" fmla="*/ 12288 h 3"/>
                  <a:gd name="T20" fmla="*/ 165749 w 41"/>
                  <a:gd name="T21" fmla="*/ 12288 h 3"/>
                  <a:gd name="T22" fmla="*/ 174151 w 41"/>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3"/>
                  <a:gd name="T38" fmla="*/ 41 w 41"/>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3">
                    <a:moveTo>
                      <a:pt x="2" y="0"/>
                    </a:moveTo>
                    <a:cubicBezTo>
                      <a:pt x="0" y="0"/>
                      <a:pt x="0" y="0"/>
                      <a:pt x="0" y="0"/>
                    </a:cubicBezTo>
                    <a:cubicBezTo>
                      <a:pt x="0" y="1"/>
                      <a:pt x="1" y="2"/>
                      <a:pt x="1" y="3"/>
                    </a:cubicBezTo>
                    <a:cubicBezTo>
                      <a:pt x="1" y="3"/>
                      <a:pt x="2" y="3"/>
                      <a:pt x="2" y="3"/>
                    </a:cubicBezTo>
                    <a:cubicBezTo>
                      <a:pt x="4" y="3"/>
                      <a:pt x="4" y="3"/>
                      <a:pt x="4" y="3"/>
                    </a:cubicBezTo>
                    <a:cubicBezTo>
                      <a:pt x="4" y="3"/>
                      <a:pt x="3" y="3"/>
                      <a:pt x="3" y="2"/>
                    </a:cubicBezTo>
                    <a:cubicBezTo>
                      <a:pt x="3" y="2"/>
                      <a:pt x="2" y="1"/>
                      <a:pt x="2" y="0"/>
                    </a:cubicBezTo>
                    <a:moveTo>
                      <a:pt x="41" y="0"/>
                    </a:moveTo>
                    <a:cubicBezTo>
                      <a:pt x="38" y="0"/>
                      <a:pt x="38" y="0"/>
                      <a:pt x="38" y="0"/>
                    </a:cubicBezTo>
                    <a:cubicBezTo>
                      <a:pt x="38" y="2"/>
                      <a:pt x="37" y="2"/>
                      <a:pt x="36" y="3"/>
                    </a:cubicBezTo>
                    <a:cubicBezTo>
                      <a:pt x="39" y="3"/>
                      <a:pt x="39" y="3"/>
                      <a:pt x="39" y="3"/>
                    </a:cubicBezTo>
                    <a:cubicBezTo>
                      <a:pt x="40" y="2"/>
                      <a:pt x="40" y="2"/>
                      <a:pt x="41"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36" name="Freeform 41"/>
              <p:cNvSpPr/>
              <p:nvPr/>
            </p:nvSpPr>
            <p:spPr bwMode="auto">
              <a:xfrm>
                <a:off x="2104" y="0"/>
                <a:ext cx="854" cy="669"/>
              </a:xfrm>
              <a:custGeom>
                <a:avLst/>
                <a:gdLst>
                  <a:gd name="T0" fmla="*/ 854 w 854"/>
                  <a:gd name="T1" fmla="*/ 511 h 669"/>
                  <a:gd name="T2" fmla="*/ 854 w 854"/>
                  <a:gd name="T3" fmla="*/ 0 h 669"/>
                  <a:gd name="T4" fmla="*/ 0 w 854"/>
                  <a:gd name="T5" fmla="*/ 0 h 669"/>
                  <a:gd name="T6" fmla="*/ 0 w 854"/>
                  <a:gd name="T7" fmla="*/ 669 h 669"/>
                  <a:gd name="T8" fmla="*/ 700 w 854"/>
                  <a:gd name="T9" fmla="*/ 669 h 669"/>
                  <a:gd name="T10" fmla="*/ 854 w 854"/>
                  <a:gd name="T11" fmla="*/ 511 h 669"/>
                  <a:gd name="T12" fmla="*/ 0 60000 65536"/>
                  <a:gd name="T13" fmla="*/ 0 60000 65536"/>
                  <a:gd name="T14" fmla="*/ 0 60000 65536"/>
                  <a:gd name="T15" fmla="*/ 0 60000 65536"/>
                  <a:gd name="T16" fmla="*/ 0 60000 65536"/>
                  <a:gd name="T17" fmla="*/ 0 60000 65536"/>
                  <a:gd name="T18" fmla="*/ 0 w 854"/>
                  <a:gd name="T19" fmla="*/ 0 h 669"/>
                  <a:gd name="T20" fmla="*/ 854 w 854"/>
                  <a:gd name="T21" fmla="*/ 669 h 669"/>
                </a:gdLst>
                <a:ahLst/>
                <a:cxnLst>
                  <a:cxn ang="T12">
                    <a:pos x="T0" y="T1"/>
                  </a:cxn>
                  <a:cxn ang="T13">
                    <a:pos x="T2" y="T3"/>
                  </a:cxn>
                  <a:cxn ang="T14">
                    <a:pos x="T4" y="T5"/>
                  </a:cxn>
                  <a:cxn ang="T15">
                    <a:pos x="T6" y="T7"/>
                  </a:cxn>
                  <a:cxn ang="T16">
                    <a:pos x="T8" y="T9"/>
                  </a:cxn>
                  <a:cxn ang="T17">
                    <a:pos x="T10" y="T11"/>
                  </a:cxn>
                </a:cxnLst>
                <a:rect l="T18" t="T19" r="T20" b="T21"/>
                <a:pathLst>
                  <a:path w="854" h="669">
                    <a:moveTo>
                      <a:pt x="854" y="511"/>
                    </a:moveTo>
                    <a:lnTo>
                      <a:pt x="854" y="0"/>
                    </a:lnTo>
                    <a:lnTo>
                      <a:pt x="0" y="0"/>
                    </a:lnTo>
                    <a:lnTo>
                      <a:pt x="0" y="669"/>
                    </a:lnTo>
                    <a:lnTo>
                      <a:pt x="700" y="669"/>
                    </a:lnTo>
                    <a:lnTo>
                      <a:pt x="854" y="511"/>
                    </a:lnTo>
                    <a:close/>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37" name="Freeform 42"/>
              <p:cNvSpPr/>
              <p:nvPr/>
            </p:nvSpPr>
            <p:spPr bwMode="auto">
              <a:xfrm>
                <a:off x="2104" y="0"/>
                <a:ext cx="854" cy="669"/>
              </a:xfrm>
              <a:custGeom>
                <a:avLst/>
                <a:gdLst>
                  <a:gd name="T0" fmla="*/ 854 w 854"/>
                  <a:gd name="T1" fmla="*/ 511 h 669"/>
                  <a:gd name="T2" fmla="*/ 854 w 854"/>
                  <a:gd name="T3" fmla="*/ 0 h 669"/>
                  <a:gd name="T4" fmla="*/ 0 w 854"/>
                  <a:gd name="T5" fmla="*/ 0 h 669"/>
                  <a:gd name="T6" fmla="*/ 0 w 854"/>
                  <a:gd name="T7" fmla="*/ 669 h 669"/>
                  <a:gd name="T8" fmla="*/ 700 w 854"/>
                  <a:gd name="T9" fmla="*/ 669 h 669"/>
                  <a:gd name="T10" fmla="*/ 854 w 854"/>
                  <a:gd name="T11" fmla="*/ 511 h 669"/>
                  <a:gd name="T12" fmla="*/ 0 60000 65536"/>
                  <a:gd name="T13" fmla="*/ 0 60000 65536"/>
                  <a:gd name="T14" fmla="*/ 0 60000 65536"/>
                  <a:gd name="T15" fmla="*/ 0 60000 65536"/>
                  <a:gd name="T16" fmla="*/ 0 60000 65536"/>
                  <a:gd name="T17" fmla="*/ 0 60000 65536"/>
                  <a:gd name="T18" fmla="*/ 0 w 854"/>
                  <a:gd name="T19" fmla="*/ 0 h 669"/>
                  <a:gd name="T20" fmla="*/ 854 w 854"/>
                  <a:gd name="T21" fmla="*/ 669 h 669"/>
                </a:gdLst>
                <a:ahLst/>
                <a:cxnLst>
                  <a:cxn ang="T12">
                    <a:pos x="T0" y="T1"/>
                  </a:cxn>
                  <a:cxn ang="T13">
                    <a:pos x="T2" y="T3"/>
                  </a:cxn>
                  <a:cxn ang="T14">
                    <a:pos x="T4" y="T5"/>
                  </a:cxn>
                  <a:cxn ang="T15">
                    <a:pos x="T6" y="T7"/>
                  </a:cxn>
                  <a:cxn ang="T16">
                    <a:pos x="T8" y="T9"/>
                  </a:cxn>
                  <a:cxn ang="T17">
                    <a:pos x="T10" y="T11"/>
                  </a:cxn>
                </a:cxnLst>
                <a:rect l="T18" t="T19" r="T20" b="T21"/>
                <a:pathLst>
                  <a:path w="854" h="669">
                    <a:moveTo>
                      <a:pt x="854" y="511"/>
                    </a:moveTo>
                    <a:lnTo>
                      <a:pt x="854" y="0"/>
                    </a:lnTo>
                    <a:lnTo>
                      <a:pt x="0" y="0"/>
                    </a:lnTo>
                    <a:lnTo>
                      <a:pt x="0" y="669"/>
                    </a:lnTo>
                    <a:lnTo>
                      <a:pt x="700" y="669"/>
                    </a:lnTo>
                    <a:lnTo>
                      <a:pt x="854" y="5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38" name="Freeform 43"/>
              <p:cNvSpPr/>
              <p:nvPr/>
            </p:nvSpPr>
            <p:spPr bwMode="auto">
              <a:xfrm>
                <a:off x="2804" y="511"/>
                <a:ext cx="154" cy="158"/>
              </a:xfrm>
              <a:custGeom>
                <a:avLst/>
                <a:gdLst>
                  <a:gd name="T0" fmla="*/ 0 w 154"/>
                  <a:gd name="T1" fmla="*/ 0 h 158"/>
                  <a:gd name="T2" fmla="*/ 0 w 154"/>
                  <a:gd name="T3" fmla="*/ 158 h 158"/>
                  <a:gd name="T4" fmla="*/ 154 w 154"/>
                  <a:gd name="T5" fmla="*/ 0 h 158"/>
                  <a:gd name="T6" fmla="*/ 0 w 154"/>
                  <a:gd name="T7" fmla="*/ 0 h 158"/>
                  <a:gd name="T8" fmla="*/ 0 60000 65536"/>
                  <a:gd name="T9" fmla="*/ 0 60000 65536"/>
                  <a:gd name="T10" fmla="*/ 0 60000 65536"/>
                  <a:gd name="T11" fmla="*/ 0 60000 65536"/>
                  <a:gd name="T12" fmla="*/ 0 w 154"/>
                  <a:gd name="T13" fmla="*/ 0 h 158"/>
                  <a:gd name="T14" fmla="*/ 154 w 154"/>
                  <a:gd name="T15" fmla="*/ 158 h 158"/>
                </a:gdLst>
                <a:ahLst/>
                <a:cxnLst>
                  <a:cxn ang="T8">
                    <a:pos x="T0" y="T1"/>
                  </a:cxn>
                  <a:cxn ang="T9">
                    <a:pos x="T2" y="T3"/>
                  </a:cxn>
                  <a:cxn ang="T10">
                    <a:pos x="T4" y="T5"/>
                  </a:cxn>
                  <a:cxn ang="T11">
                    <a:pos x="T6" y="T7"/>
                  </a:cxn>
                </a:cxnLst>
                <a:rect l="T12" t="T13" r="T14" b="T15"/>
                <a:pathLst>
                  <a:path w="154" h="158">
                    <a:moveTo>
                      <a:pt x="0" y="0"/>
                    </a:moveTo>
                    <a:lnTo>
                      <a:pt x="0" y="158"/>
                    </a:lnTo>
                    <a:lnTo>
                      <a:pt x="154" y="0"/>
                    </a:lnTo>
                    <a:lnTo>
                      <a:pt x="0" y="0"/>
                    </a:lnTo>
                    <a:close/>
                  </a:path>
                </a:pathLst>
              </a:custGeom>
              <a:solidFill>
                <a:srgbClr val="C7C4B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39" name="Freeform 44"/>
              <p:cNvSpPr/>
              <p:nvPr/>
            </p:nvSpPr>
            <p:spPr bwMode="auto">
              <a:xfrm>
                <a:off x="2804" y="511"/>
                <a:ext cx="154" cy="158"/>
              </a:xfrm>
              <a:custGeom>
                <a:avLst/>
                <a:gdLst>
                  <a:gd name="T0" fmla="*/ 8 w 154"/>
                  <a:gd name="T1" fmla="*/ 8 h 158"/>
                  <a:gd name="T2" fmla="*/ 0 w 154"/>
                  <a:gd name="T3" fmla="*/ 158 h 158"/>
                  <a:gd name="T4" fmla="*/ 154 w 154"/>
                  <a:gd name="T5" fmla="*/ 0 h 158"/>
                  <a:gd name="T6" fmla="*/ 8 w 154"/>
                  <a:gd name="T7" fmla="*/ 8 h 158"/>
                  <a:gd name="T8" fmla="*/ 0 60000 65536"/>
                  <a:gd name="T9" fmla="*/ 0 60000 65536"/>
                  <a:gd name="T10" fmla="*/ 0 60000 65536"/>
                  <a:gd name="T11" fmla="*/ 0 60000 65536"/>
                  <a:gd name="T12" fmla="*/ 0 w 154"/>
                  <a:gd name="T13" fmla="*/ 0 h 158"/>
                  <a:gd name="T14" fmla="*/ 154 w 154"/>
                  <a:gd name="T15" fmla="*/ 158 h 158"/>
                </a:gdLst>
                <a:ahLst/>
                <a:cxnLst>
                  <a:cxn ang="T8">
                    <a:pos x="T0" y="T1"/>
                  </a:cxn>
                  <a:cxn ang="T9">
                    <a:pos x="T2" y="T3"/>
                  </a:cxn>
                  <a:cxn ang="T10">
                    <a:pos x="T4" y="T5"/>
                  </a:cxn>
                  <a:cxn ang="T11">
                    <a:pos x="T6" y="T7"/>
                  </a:cxn>
                </a:cxnLst>
                <a:rect l="T12" t="T13" r="T14" b="T15"/>
                <a:pathLst>
                  <a:path w="154" h="158">
                    <a:moveTo>
                      <a:pt x="8" y="8"/>
                    </a:moveTo>
                    <a:lnTo>
                      <a:pt x="0" y="158"/>
                    </a:lnTo>
                    <a:lnTo>
                      <a:pt x="154" y="0"/>
                    </a:lnTo>
                    <a:lnTo>
                      <a:pt x="8" y="8"/>
                    </a:lnTo>
                    <a:close/>
                  </a:path>
                </a:pathLst>
              </a:custGeom>
              <a:solidFill>
                <a:srgbClr val="F2EFE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40" name="Freeform 45"/>
              <p:cNvSpPr/>
              <p:nvPr/>
            </p:nvSpPr>
            <p:spPr bwMode="auto">
              <a:xfrm>
                <a:off x="2165" y="446"/>
                <a:ext cx="77" cy="158"/>
              </a:xfrm>
              <a:custGeom>
                <a:avLst/>
                <a:gdLst>
                  <a:gd name="T0" fmla="*/ 4 w 77"/>
                  <a:gd name="T1" fmla="*/ 158 h 158"/>
                  <a:gd name="T2" fmla="*/ 0 w 77"/>
                  <a:gd name="T3" fmla="*/ 154 h 158"/>
                  <a:gd name="T4" fmla="*/ 73 w 77"/>
                  <a:gd name="T5" fmla="*/ 0 h 158"/>
                  <a:gd name="T6" fmla="*/ 77 w 77"/>
                  <a:gd name="T7" fmla="*/ 4 h 158"/>
                  <a:gd name="T8" fmla="*/ 4 w 77"/>
                  <a:gd name="T9" fmla="*/ 158 h 158"/>
                  <a:gd name="T10" fmla="*/ 0 60000 65536"/>
                  <a:gd name="T11" fmla="*/ 0 60000 65536"/>
                  <a:gd name="T12" fmla="*/ 0 60000 65536"/>
                  <a:gd name="T13" fmla="*/ 0 60000 65536"/>
                  <a:gd name="T14" fmla="*/ 0 60000 65536"/>
                  <a:gd name="T15" fmla="*/ 0 w 77"/>
                  <a:gd name="T16" fmla="*/ 0 h 158"/>
                  <a:gd name="T17" fmla="*/ 77 w 77"/>
                  <a:gd name="T18" fmla="*/ 158 h 158"/>
                </a:gdLst>
                <a:ahLst/>
                <a:cxnLst>
                  <a:cxn ang="T10">
                    <a:pos x="T0" y="T1"/>
                  </a:cxn>
                  <a:cxn ang="T11">
                    <a:pos x="T2" y="T3"/>
                  </a:cxn>
                  <a:cxn ang="T12">
                    <a:pos x="T4" y="T5"/>
                  </a:cxn>
                  <a:cxn ang="T13">
                    <a:pos x="T6" y="T7"/>
                  </a:cxn>
                  <a:cxn ang="T14">
                    <a:pos x="T8" y="T9"/>
                  </a:cxn>
                </a:cxnLst>
                <a:rect l="T15" t="T16" r="T17" b="T18"/>
                <a:pathLst>
                  <a:path w="77" h="158">
                    <a:moveTo>
                      <a:pt x="4" y="158"/>
                    </a:moveTo>
                    <a:lnTo>
                      <a:pt x="0" y="154"/>
                    </a:lnTo>
                    <a:lnTo>
                      <a:pt x="73" y="0"/>
                    </a:lnTo>
                    <a:lnTo>
                      <a:pt x="77" y="4"/>
                    </a:lnTo>
                    <a:lnTo>
                      <a:pt x="4" y="158"/>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41" name="Freeform 46"/>
              <p:cNvSpPr/>
              <p:nvPr/>
            </p:nvSpPr>
            <p:spPr bwMode="auto">
              <a:xfrm>
                <a:off x="2258" y="438"/>
                <a:ext cx="81" cy="93"/>
              </a:xfrm>
              <a:custGeom>
                <a:avLst/>
                <a:gdLst>
                  <a:gd name="T0" fmla="*/ 77 w 81"/>
                  <a:gd name="T1" fmla="*/ 93 h 93"/>
                  <a:gd name="T2" fmla="*/ 0 w 81"/>
                  <a:gd name="T3" fmla="*/ 4 h 93"/>
                  <a:gd name="T4" fmla="*/ 4 w 81"/>
                  <a:gd name="T5" fmla="*/ 0 h 93"/>
                  <a:gd name="T6" fmla="*/ 81 w 81"/>
                  <a:gd name="T7" fmla="*/ 89 h 93"/>
                  <a:gd name="T8" fmla="*/ 77 w 81"/>
                  <a:gd name="T9" fmla="*/ 93 h 93"/>
                  <a:gd name="T10" fmla="*/ 0 60000 65536"/>
                  <a:gd name="T11" fmla="*/ 0 60000 65536"/>
                  <a:gd name="T12" fmla="*/ 0 60000 65536"/>
                  <a:gd name="T13" fmla="*/ 0 60000 65536"/>
                  <a:gd name="T14" fmla="*/ 0 60000 65536"/>
                  <a:gd name="T15" fmla="*/ 0 w 81"/>
                  <a:gd name="T16" fmla="*/ 0 h 93"/>
                  <a:gd name="T17" fmla="*/ 81 w 81"/>
                  <a:gd name="T18" fmla="*/ 93 h 93"/>
                </a:gdLst>
                <a:ahLst/>
                <a:cxnLst>
                  <a:cxn ang="T10">
                    <a:pos x="T0" y="T1"/>
                  </a:cxn>
                  <a:cxn ang="T11">
                    <a:pos x="T2" y="T3"/>
                  </a:cxn>
                  <a:cxn ang="T12">
                    <a:pos x="T4" y="T5"/>
                  </a:cxn>
                  <a:cxn ang="T13">
                    <a:pos x="T6" y="T7"/>
                  </a:cxn>
                  <a:cxn ang="T14">
                    <a:pos x="T8" y="T9"/>
                  </a:cxn>
                </a:cxnLst>
                <a:rect l="T15" t="T16" r="T17" b="T18"/>
                <a:pathLst>
                  <a:path w="81" h="93">
                    <a:moveTo>
                      <a:pt x="77" y="93"/>
                    </a:moveTo>
                    <a:lnTo>
                      <a:pt x="0" y="4"/>
                    </a:lnTo>
                    <a:lnTo>
                      <a:pt x="4" y="0"/>
                    </a:lnTo>
                    <a:lnTo>
                      <a:pt x="81" y="89"/>
                    </a:lnTo>
                    <a:lnTo>
                      <a:pt x="77" y="93"/>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42" name="Freeform 47"/>
              <p:cNvSpPr/>
              <p:nvPr/>
            </p:nvSpPr>
            <p:spPr bwMode="auto">
              <a:xfrm>
                <a:off x="2351" y="373"/>
                <a:ext cx="73" cy="154"/>
              </a:xfrm>
              <a:custGeom>
                <a:avLst/>
                <a:gdLst>
                  <a:gd name="T0" fmla="*/ 4 w 73"/>
                  <a:gd name="T1" fmla="*/ 154 h 154"/>
                  <a:gd name="T2" fmla="*/ 0 w 73"/>
                  <a:gd name="T3" fmla="*/ 150 h 154"/>
                  <a:gd name="T4" fmla="*/ 69 w 73"/>
                  <a:gd name="T5" fmla="*/ 0 h 154"/>
                  <a:gd name="T6" fmla="*/ 73 w 73"/>
                  <a:gd name="T7" fmla="*/ 0 h 154"/>
                  <a:gd name="T8" fmla="*/ 4 w 73"/>
                  <a:gd name="T9" fmla="*/ 154 h 154"/>
                  <a:gd name="T10" fmla="*/ 0 60000 65536"/>
                  <a:gd name="T11" fmla="*/ 0 60000 65536"/>
                  <a:gd name="T12" fmla="*/ 0 60000 65536"/>
                  <a:gd name="T13" fmla="*/ 0 60000 65536"/>
                  <a:gd name="T14" fmla="*/ 0 60000 65536"/>
                  <a:gd name="T15" fmla="*/ 0 w 73"/>
                  <a:gd name="T16" fmla="*/ 0 h 154"/>
                  <a:gd name="T17" fmla="*/ 73 w 73"/>
                  <a:gd name="T18" fmla="*/ 154 h 154"/>
                </a:gdLst>
                <a:ahLst/>
                <a:cxnLst>
                  <a:cxn ang="T10">
                    <a:pos x="T0" y="T1"/>
                  </a:cxn>
                  <a:cxn ang="T11">
                    <a:pos x="T2" y="T3"/>
                  </a:cxn>
                  <a:cxn ang="T12">
                    <a:pos x="T4" y="T5"/>
                  </a:cxn>
                  <a:cxn ang="T13">
                    <a:pos x="T6" y="T7"/>
                  </a:cxn>
                  <a:cxn ang="T14">
                    <a:pos x="T8" y="T9"/>
                  </a:cxn>
                </a:cxnLst>
                <a:rect l="T15" t="T16" r="T17" b="T18"/>
                <a:pathLst>
                  <a:path w="73" h="154">
                    <a:moveTo>
                      <a:pt x="4" y="154"/>
                    </a:moveTo>
                    <a:lnTo>
                      <a:pt x="0" y="150"/>
                    </a:lnTo>
                    <a:lnTo>
                      <a:pt x="69" y="0"/>
                    </a:lnTo>
                    <a:lnTo>
                      <a:pt x="73" y="0"/>
                    </a:lnTo>
                    <a:lnTo>
                      <a:pt x="4" y="154"/>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43" name="Freeform 48"/>
              <p:cNvSpPr/>
              <p:nvPr/>
            </p:nvSpPr>
            <p:spPr bwMode="auto">
              <a:xfrm>
                <a:off x="2436" y="369"/>
                <a:ext cx="113" cy="69"/>
              </a:xfrm>
              <a:custGeom>
                <a:avLst/>
                <a:gdLst>
                  <a:gd name="T0" fmla="*/ 109 w 113"/>
                  <a:gd name="T1" fmla="*/ 69 h 69"/>
                  <a:gd name="T2" fmla="*/ 0 w 113"/>
                  <a:gd name="T3" fmla="*/ 4 h 69"/>
                  <a:gd name="T4" fmla="*/ 0 w 113"/>
                  <a:gd name="T5" fmla="*/ 0 h 69"/>
                  <a:gd name="T6" fmla="*/ 113 w 113"/>
                  <a:gd name="T7" fmla="*/ 65 h 69"/>
                  <a:gd name="T8" fmla="*/ 109 w 113"/>
                  <a:gd name="T9" fmla="*/ 69 h 69"/>
                  <a:gd name="T10" fmla="*/ 0 60000 65536"/>
                  <a:gd name="T11" fmla="*/ 0 60000 65536"/>
                  <a:gd name="T12" fmla="*/ 0 60000 65536"/>
                  <a:gd name="T13" fmla="*/ 0 60000 65536"/>
                  <a:gd name="T14" fmla="*/ 0 60000 65536"/>
                  <a:gd name="T15" fmla="*/ 0 w 113"/>
                  <a:gd name="T16" fmla="*/ 0 h 69"/>
                  <a:gd name="T17" fmla="*/ 113 w 113"/>
                  <a:gd name="T18" fmla="*/ 69 h 69"/>
                </a:gdLst>
                <a:ahLst/>
                <a:cxnLst>
                  <a:cxn ang="T10">
                    <a:pos x="T0" y="T1"/>
                  </a:cxn>
                  <a:cxn ang="T11">
                    <a:pos x="T2" y="T3"/>
                  </a:cxn>
                  <a:cxn ang="T12">
                    <a:pos x="T4" y="T5"/>
                  </a:cxn>
                  <a:cxn ang="T13">
                    <a:pos x="T6" y="T7"/>
                  </a:cxn>
                  <a:cxn ang="T14">
                    <a:pos x="T8" y="T9"/>
                  </a:cxn>
                </a:cxnLst>
                <a:rect l="T15" t="T16" r="T17" b="T18"/>
                <a:pathLst>
                  <a:path w="113" h="69">
                    <a:moveTo>
                      <a:pt x="109" y="69"/>
                    </a:moveTo>
                    <a:lnTo>
                      <a:pt x="0" y="4"/>
                    </a:lnTo>
                    <a:lnTo>
                      <a:pt x="0" y="0"/>
                    </a:lnTo>
                    <a:lnTo>
                      <a:pt x="113" y="65"/>
                    </a:lnTo>
                    <a:lnTo>
                      <a:pt x="109" y="69"/>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44" name="Freeform 49"/>
              <p:cNvSpPr/>
              <p:nvPr/>
            </p:nvSpPr>
            <p:spPr bwMode="auto">
              <a:xfrm>
                <a:off x="2436" y="369"/>
                <a:ext cx="113" cy="69"/>
              </a:xfrm>
              <a:custGeom>
                <a:avLst/>
                <a:gdLst>
                  <a:gd name="T0" fmla="*/ 109 w 113"/>
                  <a:gd name="T1" fmla="*/ 69 h 69"/>
                  <a:gd name="T2" fmla="*/ 0 w 113"/>
                  <a:gd name="T3" fmla="*/ 4 h 69"/>
                  <a:gd name="T4" fmla="*/ 0 w 113"/>
                  <a:gd name="T5" fmla="*/ 0 h 69"/>
                  <a:gd name="T6" fmla="*/ 113 w 113"/>
                  <a:gd name="T7" fmla="*/ 65 h 69"/>
                  <a:gd name="T8" fmla="*/ 109 w 113"/>
                  <a:gd name="T9" fmla="*/ 69 h 69"/>
                  <a:gd name="T10" fmla="*/ 0 60000 65536"/>
                  <a:gd name="T11" fmla="*/ 0 60000 65536"/>
                  <a:gd name="T12" fmla="*/ 0 60000 65536"/>
                  <a:gd name="T13" fmla="*/ 0 60000 65536"/>
                  <a:gd name="T14" fmla="*/ 0 60000 65536"/>
                  <a:gd name="T15" fmla="*/ 0 w 113"/>
                  <a:gd name="T16" fmla="*/ 0 h 69"/>
                  <a:gd name="T17" fmla="*/ 113 w 113"/>
                  <a:gd name="T18" fmla="*/ 69 h 69"/>
                </a:gdLst>
                <a:ahLst/>
                <a:cxnLst>
                  <a:cxn ang="T10">
                    <a:pos x="T0" y="T1"/>
                  </a:cxn>
                  <a:cxn ang="T11">
                    <a:pos x="T2" y="T3"/>
                  </a:cxn>
                  <a:cxn ang="T12">
                    <a:pos x="T4" y="T5"/>
                  </a:cxn>
                  <a:cxn ang="T13">
                    <a:pos x="T6" y="T7"/>
                  </a:cxn>
                  <a:cxn ang="T14">
                    <a:pos x="T8" y="T9"/>
                  </a:cxn>
                </a:cxnLst>
                <a:rect l="T15" t="T16" r="T17" b="T18"/>
                <a:pathLst>
                  <a:path w="113" h="69">
                    <a:moveTo>
                      <a:pt x="109" y="69"/>
                    </a:moveTo>
                    <a:lnTo>
                      <a:pt x="0" y="4"/>
                    </a:lnTo>
                    <a:lnTo>
                      <a:pt x="0" y="0"/>
                    </a:lnTo>
                    <a:lnTo>
                      <a:pt x="113" y="65"/>
                    </a:lnTo>
                    <a:lnTo>
                      <a:pt x="109"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45" name="Freeform 50"/>
              <p:cNvSpPr/>
              <p:nvPr/>
            </p:nvSpPr>
            <p:spPr bwMode="auto">
              <a:xfrm>
                <a:off x="2570" y="332"/>
                <a:ext cx="93" cy="106"/>
              </a:xfrm>
              <a:custGeom>
                <a:avLst/>
                <a:gdLst>
                  <a:gd name="T0" fmla="*/ 4 w 93"/>
                  <a:gd name="T1" fmla="*/ 106 h 106"/>
                  <a:gd name="T2" fmla="*/ 0 w 93"/>
                  <a:gd name="T3" fmla="*/ 102 h 106"/>
                  <a:gd name="T4" fmla="*/ 89 w 93"/>
                  <a:gd name="T5" fmla="*/ 0 h 106"/>
                  <a:gd name="T6" fmla="*/ 93 w 93"/>
                  <a:gd name="T7" fmla="*/ 0 h 106"/>
                  <a:gd name="T8" fmla="*/ 4 w 93"/>
                  <a:gd name="T9" fmla="*/ 106 h 106"/>
                  <a:gd name="T10" fmla="*/ 0 60000 65536"/>
                  <a:gd name="T11" fmla="*/ 0 60000 65536"/>
                  <a:gd name="T12" fmla="*/ 0 60000 65536"/>
                  <a:gd name="T13" fmla="*/ 0 60000 65536"/>
                  <a:gd name="T14" fmla="*/ 0 60000 65536"/>
                  <a:gd name="T15" fmla="*/ 0 w 93"/>
                  <a:gd name="T16" fmla="*/ 0 h 106"/>
                  <a:gd name="T17" fmla="*/ 93 w 93"/>
                  <a:gd name="T18" fmla="*/ 106 h 106"/>
                </a:gdLst>
                <a:ahLst/>
                <a:cxnLst>
                  <a:cxn ang="T10">
                    <a:pos x="T0" y="T1"/>
                  </a:cxn>
                  <a:cxn ang="T11">
                    <a:pos x="T2" y="T3"/>
                  </a:cxn>
                  <a:cxn ang="T12">
                    <a:pos x="T4" y="T5"/>
                  </a:cxn>
                  <a:cxn ang="T13">
                    <a:pos x="T6" y="T7"/>
                  </a:cxn>
                  <a:cxn ang="T14">
                    <a:pos x="T8" y="T9"/>
                  </a:cxn>
                </a:cxnLst>
                <a:rect l="T15" t="T16" r="T17" b="T18"/>
                <a:pathLst>
                  <a:path w="93" h="106">
                    <a:moveTo>
                      <a:pt x="4" y="106"/>
                    </a:moveTo>
                    <a:lnTo>
                      <a:pt x="0" y="102"/>
                    </a:lnTo>
                    <a:lnTo>
                      <a:pt x="89" y="0"/>
                    </a:lnTo>
                    <a:lnTo>
                      <a:pt x="93" y="0"/>
                    </a:lnTo>
                    <a:lnTo>
                      <a:pt x="4" y="106"/>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46" name="Freeform 51"/>
              <p:cNvSpPr/>
              <p:nvPr/>
            </p:nvSpPr>
            <p:spPr bwMode="auto">
              <a:xfrm>
                <a:off x="2679" y="316"/>
                <a:ext cx="154" cy="16"/>
              </a:xfrm>
              <a:custGeom>
                <a:avLst/>
                <a:gdLst>
                  <a:gd name="T0" fmla="*/ 149 w 154"/>
                  <a:gd name="T1" fmla="*/ 16 h 16"/>
                  <a:gd name="T2" fmla="*/ 0 w 154"/>
                  <a:gd name="T3" fmla="*/ 8 h 16"/>
                  <a:gd name="T4" fmla="*/ 0 w 154"/>
                  <a:gd name="T5" fmla="*/ 0 h 16"/>
                  <a:gd name="T6" fmla="*/ 154 w 154"/>
                  <a:gd name="T7" fmla="*/ 12 h 16"/>
                  <a:gd name="T8" fmla="*/ 149 w 154"/>
                  <a:gd name="T9" fmla="*/ 16 h 16"/>
                  <a:gd name="T10" fmla="*/ 0 60000 65536"/>
                  <a:gd name="T11" fmla="*/ 0 60000 65536"/>
                  <a:gd name="T12" fmla="*/ 0 60000 65536"/>
                  <a:gd name="T13" fmla="*/ 0 60000 65536"/>
                  <a:gd name="T14" fmla="*/ 0 60000 65536"/>
                  <a:gd name="T15" fmla="*/ 0 w 154"/>
                  <a:gd name="T16" fmla="*/ 0 h 16"/>
                  <a:gd name="T17" fmla="*/ 154 w 154"/>
                  <a:gd name="T18" fmla="*/ 16 h 16"/>
                </a:gdLst>
                <a:ahLst/>
                <a:cxnLst>
                  <a:cxn ang="T10">
                    <a:pos x="T0" y="T1"/>
                  </a:cxn>
                  <a:cxn ang="T11">
                    <a:pos x="T2" y="T3"/>
                  </a:cxn>
                  <a:cxn ang="T12">
                    <a:pos x="T4" y="T5"/>
                  </a:cxn>
                  <a:cxn ang="T13">
                    <a:pos x="T6" y="T7"/>
                  </a:cxn>
                  <a:cxn ang="T14">
                    <a:pos x="T8" y="T9"/>
                  </a:cxn>
                </a:cxnLst>
                <a:rect l="T15" t="T16" r="T17" b="T18"/>
                <a:pathLst>
                  <a:path w="154" h="16">
                    <a:moveTo>
                      <a:pt x="149" y="16"/>
                    </a:moveTo>
                    <a:lnTo>
                      <a:pt x="0" y="8"/>
                    </a:lnTo>
                    <a:lnTo>
                      <a:pt x="0" y="0"/>
                    </a:lnTo>
                    <a:lnTo>
                      <a:pt x="154" y="12"/>
                    </a:lnTo>
                    <a:lnTo>
                      <a:pt x="149" y="16"/>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47" name="Freeform 52"/>
              <p:cNvSpPr>
                <a:spLocks noEditPoints="1"/>
              </p:cNvSpPr>
              <p:nvPr/>
            </p:nvSpPr>
            <p:spPr bwMode="auto">
              <a:xfrm>
                <a:off x="2226" y="417"/>
                <a:ext cx="40" cy="41"/>
              </a:xfrm>
              <a:custGeom>
                <a:avLst/>
                <a:gdLst>
                  <a:gd name="T0" fmla="*/ 16384 w 10"/>
                  <a:gd name="T1" fmla="*/ 0 h 10"/>
                  <a:gd name="T2" fmla="*/ 16384 w 10"/>
                  <a:gd name="T3" fmla="*/ 0 h 10"/>
                  <a:gd name="T4" fmla="*/ 4096 w 10"/>
                  <a:gd name="T5" fmla="*/ 24325 h 10"/>
                  <a:gd name="T6" fmla="*/ 24576 w 10"/>
                  <a:gd name="T7" fmla="*/ 42931 h 10"/>
                  <a:gd name="T8" fmla="*/ 24576 w 10"/>
                  <a:gd name="T9" fmla="*/ 42931 h 10"/>
                  <a:gd name="T10" fmla="*/ 40960 w 10"/>
                  <a:gd name="T11" fmla="*/ 18676 h 10"/>
                  <a:gd name="T12" fmla="*/ 16384 w 10"/>
                  <a:gd name="T13" fmla="*/ 0 h 10"/>
                  <a:gd name="T14" fmla="*/ 20480 w 10"/>
                  <a:gd name="T15" fmla="*/ 13850 h 10"/>
                  <a:gd name="T16" fmla="*/ 20480 w 10"/>
                  <a:gd name="T17" fmla="*/ 9311 h 10"/>
                  <a:gd name="T18" fmla="*/ 20480 w 10"/>
                  <a:gd name="T19" fmla="*/ 13850 h 10"/>
                  <a:gd name="T20" fmla="*/ 28672 w 10"/>
                  <a:gd name="T21" fmla="*/ 18676 h 10"/>
                  <a:gd name="T22" fmla="*/ 24576 w 10"/>
                  <a:gd name="T23" fmla="*/ 28811 h 10"/>
                  <a:gd name="T24" fmla="*/ 16384 w 10"/>
                  <a:gd name="T25" fmla="*/ 24325 h 10"/>
                  <a:gd name="T26" fmla="*/ 20480 w 10"/>
                  <a:gd name="T27" fmla="*/ 1385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0"/>
                  <a:gd name="T44" fmla="*/ 10 w 10"/>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0">
                    <a:moveTo>
                      <a:pt x="4" y="0"/>
                    </a:moveTo>
                    <a:cubicBezTo>
                      <a:pt x="4" y="0"/>
                      <a:pt x="4" y="0"/>
                      <a:pt x="4" y="0"/>
                    </a:cubicBezTo>
                    <a:cubicBezTo>
                      <a:pt x="2" y="1"/>
                      <a:pt x="0" y="3"/>
                      <a:pt x="1" y="5"/>
                    </a:cubicBezTo>
                    <a:cubicBezTo>
                      <a:pt x="1" y="8"/>
                      <a:pt x="4" y="10"/>
                      <a:pt x="6" y="9"/>
                    </a:cubicBezTo>
                    <a:cubicBezTo>
                      <a:pt x="6" y="9"/>
                      <a:pt x="6" y="9"/>
                      <a:pt x="6" y="9"/>
                    </a:cubicBezTo>
                    <a:cubicBezTo>
                      <a:pt x="9" y="8"/>
                      <a:pt x="10" y="6"/>
                      <a:pt x="10" y="4"/>
                    </a:cubicBezTo>
                    <a:cubicBezTo>
                      <a:pt x="9" y="1"/>
                      <a:pt x="7" y="0"/>
                      <a:pt x="4" y="0"/>
                    </a:cubicBezTo>
                    <a:close/>
                    <a:moveTo>
                      <a:pt x="5" y="3"/>
                    </a:moveTo>
                    <a:cubicBezTo>
                      <a:pt x="5" y="2"/>
                      <a:pt x="5" y="2"/>
                      <a:pt x="5" y="2"/>
                    </a:cubicBezTo>
                    <a:cubicBezTo>
                      <a:pt x="5" y="3"/>
                      <a:pt x="5" y="3"/>
                      <a:pt x="5" y="3"/>
                    </a:cubicBezTo>
                    <a:cubicBezTo>
                      <a:pt x="6" y="3"/>
                      <a:pt x="7" y="3"/>
                      <a:pt x="7" y="4"/>
                    </a:cubicBezTo>
                    <a:cubicBezTo>
                      <a:pt x="7" y="5"/>
                      <a:pt x="6" y="6"/>
                      <a:pt x="6" y="6"/>
                    </a:cubicBezTo>
                    <a:cubicBezTo>
                      <a:pt x="5" y="6"/>
                      <a:pt x="4" y="6"/>
                      <a:pt x="4" y="5"/>
                    </a:cubicBezTo>
                    <a:cubicBezTo>
                      <a:pt x="4" y="4"/>
                      <a:pt x="4" y="3"/>
                      <a:pt x="5" y="3"/>
                    </a:cubicBezTo>
                    <a:close/>
                  </a:path>
                </a:pathLst>
              </a:custGeom>
              <a:solidFill>
                <a:srgbClr val="D94D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48" name="Freeform 53"/>
              <p:cNvSpPr>
                <a:spLocks noEditPoints="1"/>
              </p:cNvSpPr>
              <p:nvPr/>
            </p:nvSpPr>
            <p:spPr bwMode="auto">
              <a:xfrm>
                <a:off x="2323" y="502"/>
                <a:ext cx="40" cy="41"/>
              </a:xfrm>
              <a:custGeom>
                <a:avLst/>
                <a:gdLst>
                  <a:gd name="T0" fmla="*/ 20480 w 10"/>
                  <a:gd name="T1" fmla="*/ 4555 h 10"/>
                  <a:gd name="T2" fmla="*/ 16384 w 10"/>
                  <a:gd name="T3" fmla="*/ 4555 h 10"/>
                  <a:gd name="T4" fmla="*/ 4096 w 10"/>
                  <a:gd name="T5" fmla="*/ 28811 h 10"/>
                  <a:gd name="T6" fmla="*/ 24576 w 10"/>
                  <a:gd name="T7" fmla="*/ 47486 h 10"/>
                  <a:gd name="T8" fmla="*/ 28672 w 10"/>
                  <a:gd name="T9" fmla="*/ 47486 h 10"/>
                  <a:gd name="T10" fmla="*/ 40960 w 10"/>
                  <a:gd name="T11" fmla="*/ 18676 h 10"/>
                  <a:gd name="T12" fmla="*/ 20480 w 10"/>
                  <a:gd name="T13" fmla="*/ 4555 h 10"/>
                  <a:gd name="T14" fmla="*/ 20480 w 10"/>
                  <a:gd name="T15" fmla="*/ 18676 h 10"/>
                  <a:gd name="T16" fmla="*/ 20480 w 10"/>
                  <a:gd name="T17" fmla="*/ 13850 h 10"/>
                  <a:gd name="T18" fmla="*/ 20480 w 10"/>
                  <a:gd name="T19" fmla="*/ 18676 h 10"/>
                  <a:gd name="T20" fmla="*/ 28672 w 10"/>
                  <a:gd name="T21" fmla="*/ 24325 h 10"/>
                  <a:gd name="T22" fmla="*/ 24576 w 10"/>
                  <a:gd name="T23" fmla="*/ 33636 h 10"/>
                  <a:gd name="T24" fmla="*/ 24576 w 10"/>
                  <a:gd name="T25" fmla="*/ 33636 h 10"/>
                  <a:gd name="T26" fmla="*/ 16384 w 10"/>
                  <a:gd name="T27" fmla="*/ 28811 h 10"/>
                  <a:gd name="T28" fmla="*/ 20480 w 10"/>
                  <a:gd name="T29" fmla="*/ 18676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0"/>
                  <a:gd name="T47" fmla="*/ 10 w 1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0">
                    <a:moveTo>
                      <a:pt x="5" y="1"/>
                    </a:moveTo>
                    <a:cubicBezTo>
                      <a:pt x="4" y="1"/>
                      <a:pt x="4" y="1"/>
                      <a:pt x="4" y="1"/>
                    </a:cubicBezTo>
                    <a:cubicBezTo>
                      <a:pt x="2" y="1"/>
                      <a:pt x="0" y="4"/>
                      <a:pt x="1" y="6"/>
                    </a:cubicBezTo>
                    <a:cubicBezTo>
                      <a:pt x="1" y="9"/>
                      <a:pt x="4" y="10"/>
                      <a:pt x="6" y="10"/>
                    </a:cubicBezTo>
                    <a:cubicBezTo>
                      <a:pt x="7" y="10"/>
                      <a:pt x="7" y="10"/>
                      <a:pt x="7" y="10"/>
                    </a:cubicBezTo>
                    <a:cubicBezTo>
                      <a:pt x="9" y="9"/>
                      <a:pt x="10" y="7"/>
                      <a:pt x="10" y="4"/>
                    </a:cubicBezTo>
                    <a:cubicBezTo>
                      <a:pt x="10" y="2"/>
                      <a:pt x="7" y="0"/>
                      <a:pt x="5" y="1"/>
                    </a:cubicBezTo>
                    <a:close/>
                    <a:moveTo>
                      <a:pt x="5" y="4"/>
                    </a:moveTo>
                    <a:cubicBezTo>
                      <a:pt x="5" y="3"/>
                      <a:pt x="5" y="3"/>
                      <a:pt x="5" y="3"/>
                    </a:cubicBezTo>
                    <a:cubicBezTo>
                      <a:pt x="5" y="4"/>
                      <a:pt x="5" y="4"/>
                      <a:pt x="5" y="4"/>
                    </a:cubicBezTo>
                    <a:cubicBezTo>
                      <a:pt x="6" y="4"/>
                      <a:pt x="7" y="4"/>
                      <a:pt x="7" y="5"/>
                    </a:cubicBezTo>
                    <a:cubicBezTo>
                      <a:pt x="7" y="6"/>
                      <a:pt x="7" y="7"/>
                      <a:pt x="6" y="7"/>
                    </a:cubicBezTo>
                    <a:cubicBezTo>
                      <a:pt x="6" y="7"/>
                      <a:pt x="6" y="7"/>
                      <a:pt x="6" y="7"/>
                    </a:cubicBezTo>
                    <a:cubicBezTo>
                      <a:pt x="5" y="7"/>
                      <a:pt x="4" y="6"/>
                      <a:pt x="4" y="6"/>
                    </a:cubicBezTo>
                    <a:cubicBezTo>
                      <a:pt x="4" y="5"/>
                      <a:pt x="4" y="4"/>
                      <a:pt x="5" y="4"/>
                    </a:cubicBezTo>
                    <a:close/>
                  </a:path>
                </a:pathLst>
              </a:custGeom>
              <a:solidFill>
                <a:srgbClr val="F57B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49" name="Freeform 54"/>
              <p:cNvSpPr>
                <a:spLocks noEditPoints="1"/>
              </p:cNvSpPr>
              <p:nvPr/>
            </p:nvSpPr>
            <p:spPr bwMode="auto">
              <a:xfrm>
                <a:off x="2408" y="348"/>
                <a:ext cx="40" cy="41"/>
              </a:xfrm>
              <a:custGeom>
                <a:avLst/>
                <a:gdLst>
                  <a:gd name="T0" fmla="*/ 16384 w 10"/>
                  <a:gd name="T1" fmla="*/ 4555 h 10"/>
                  <a:gd name="T2" fmla="*/ 16384 w 10"/>
                  <a:gd name="T3" fmla="*/ 4555 h 10"/>
                  <a:gd name="T4" fmla="*/ 4096 w 10"/>
                  <a:gd name="T5" fmla="*/ 28811 h 10"/>
                  <a:gd name="T6" fmla="*/ 24576 w 10"/>
                  <a:gd name="T7" fmla="*/ 47486 h 10"/>
                  <a:gd name="T8" fmla="*/ 24576 w 10"/>
                  <a:gd name="T9" fmla="*/ 47486 h 10"/>
                  <a:gd name="T10" fmla="*/ 40960 w 10"/>
                  <a:gd name="T11" fmla="*/ 24325 h 10"/>
                  <a:gd name="T12" fmla="*/ 16384 w 10"/>
                  <a:gd name="T13" fmla="*/ 4555 h 10"/>
                  <a:gd name="T14" fmla="*/ 20480 w 10"/>
                  <a:gd name="T15" fmla="*/ 18676 h 10"/>
                  <a:gd name="T16" fmla="*/ 20480 w 10"/>
                  <a:gd name="T17" fmla="*/ 13850 h 10"/>
                  <a:gd name="T18" fmla="*/ 20480 w 10"/>
                  <a:gd name="T19" fmla="*/ 13850 h 10"/>
                  <a:gd name="T20" fmla="*/ 20480 w 10"/>
                  <a:gd name="T21" fmla="*/ 18676 h 10"/>
                  <a:gd name="T22" fmla="*/ 28672 w 10"/>
                  <a:gd name="T23" fmla="*/ 24325 h 10"/>
                  <a:gd name="T24" fmla="*/ 20480 w 10"/>
                  <a:gd name="T25" fmla="*/ 33636 h 10"/>
                  <a:gd name="T26" fmla="*/ 20480 w 10"/>
                  <a:gd name="T27" fmla="*/ 33636 h 10"/>
                  <a:gd name="T28" fmla="*/ 16384 w 10"/>
                  <a:gd name="T29" fmla="*/ 28811 h 10"/>
                  <a:gd name="T30" fmla="*/ 20480 w 10"/>
                  <a:gd name="T31" fmla="*/ 1867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10"/>
                  <a:gd name="T50" fmla="*/ 10 w 10"/>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10">
                    <a:moveTo>
                      <a:pt x="4" y="1"/>
                    </a:moveTo>
                    <a:cubicBezTo>
                      <a:pt x="4" y="1"/>
                      <a:pt x="4" y="1"/>
                      <a:pt x="4" y="1"/>
                    </a:cubicBezTo>
                    <a:cubicBezTo>
                      <a:pt x="2" y="1"/>
                      <a:pt x="0" y="4"/>
                      <a:pt x="1" y="6"/>
                    </a:cubicBezTo>
                    <a:cubicBezTo>
                      <a:pt x="1" y="9"/>
                      <a:pt x="3" y="10"/>
                      <a:pt x="6" y="10"/>
                    </a:cubicBezTo>
                    <a:cubicBezTo>
                      <a:pt x="6" y="10"/>
                      <a:pt x="6" y="10"/>
                      <a:pt x="6" y="10"/>
                    </a:cubicBezTo>
                    <a:cubicBezTo>
                      <a:pt x="9" y="9"/>
                      <a:pt x="10" y="7"/>
                      <a:pt x="10" y="5"/>
                    </a:cubicBezTo>
                    <a:cubicBezTo>
                      <a:pt x="9" y="2"/>
                      <a:pt x="7" y="0"/>
                      <a:pt x="4" y="1"/>
                    </a:cubicBezTo>
                    <a:close/>
                    <a:moveTo>
                      <a:pt x="5" y="4"/>
                    </a:moveTo>
                    <a:cubicBezTo>
                      <a:pt x="5" y="3"/>
                      <a:pt x="5" y="3"/>
                      <a:pt x="5" y="3"/>
                    </a:cubicBezTo>
                    <a:cubicBezTo>
                      <a:pt x="5" y="3"/>
                      <a:pt x="5" y="3"/>
                      <a:pt x="5" y="3"/>
                    </a:cubicBezTo>
                    <a:cubicBezTo>
                      <a:pt x="5" y="4"/>
                      <a:pt x="5" y="4"/>
                      <a:pt x="5" y="4"/>
                    </a:cubicBezTo>
                    <a:cubicBezTo>
                      <a:pt x="6" y="4"/>
                      <a:pt x="6" y="4"/>
                      <a:pt x="7" y="5"/>
                    </a:cubicBezTo>
                    <a:cubicBezTo>
                      <a:pt x="7" y="6"/>
                      <a:pt x="6" y="7"/>
                      <a:pt x="5" y="7"/>
                    </a:cubicBezTo>
                    <a:cubicBezTo>
                      <a:pt x="5" y="7"/>
                      <a:pt x="5" y="7"/>
                      <a:pt x="5" y="7"/>
                    </a:cubicBezTo>
                    <a:cubicBezTo>
                      <a:pt x="5" y="7"/>
                      <a:pt x="4" y="7"/>
                      <a:pt x="4" y="6"/>
                    </a:cubicBezTo>
                    <a:cubicBezTo>
                      <a:pt x="3" y="5"/>
                      <a:pt x="4" y="4"/>
                      <a:pt x="5" y="4"/>
                    </a:cubicBezTo>
                    <a:close/>
                  </a:path>
                </a:pathLst>
              </a:custGeom>
              <a:solidFill>
                <a:srgbClr val="F4B3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50" name="Freeform 55"/>
              <p:cNvSpPr>
                <a:spLocks noEditPoints="1"/>
              </p:cNvSpPr>
              <p:nvPr/>
            </p:nvSpPr>
            <p:spPr bwMode="auto">
              <a:xfrm>
                <a:off x="2650" y="308"/>
                <a:ext cx="41" cy="40"/>
              </a:xfrm>
              <a:custGeom>
                <a:avLst/>
                <a:gdLst>
                  <a:gd name="T0" fmla="*/ 18676 w 10"/>
                  <a:gd name="T1" fmla="*/ 0 h 10"/>
                  <a:gd name="T2" fmla="*/ 18676 w 10"/>
                  <a:gd name="T3" fmla="*/ 0 h 10"/>
                  <a:gd name="T4" fmla="*/ 4555 w 10"/>
                  <a:gd name="T5" fmla="*/ 24576 h 10"/>
                  <a:gd name="T6" fmla="*/ 28811 w 10"/>
                  <a:gd name="T7" fmla="*/ 36864 h 10"/>
                  <a:gd name="T8" fmla="*/ 28811 w 10"/>
                  <a:gd name="T9" fmla="*/ 36864 h 10"/>
                  <a:gd name="T10" fmla="*/ 47486 w 10"/>
                  <a:gd name="T11" fmla="*/ 16384 h 10"/>
                  <a:gd name="T12" fmla="*/ 18676 w 10"/>
                  <a:gd name="T13" fmla="*/ 0 h 10"/>
                  <a:gd name="T14" fmla="*/ 24325 w 10"/>
                  <a:gd name="T15" fmla="*/ 12288 h 10"/>
                  <a:gd name="T16" fmla="*/ 24325 w 10"/>
                  <a:gd name="T17" fmla="*/ 12288 h 10"/>
                  <a:gd name="T18" fmla="*/ 24325 w 10"/>
                  <a:gd name="T19" fmla="*/ 12288 h 10"/>
                  <a:gd name="T20" fmla="*/ 33636 w 10"/>
                  <a:gd name="T21" fmla="*/ 20480 h 10"/>
                  <a:gd name="T22" fmla="*/ 28811 w 10"/>
                  <a:gd name="T23" fmla="*/ 24576 h 10"/>
                  <a:gd name="T24" fmla="*/ 18676 w 10"/>
                  <a:gd name="T25" fmla="*/ 20480 h 10"/>
                  <a:gd name="T26" fmla="*/ 24325 w 10"/>
                  <a:gd name="T27" fmla="*/ 12288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0"/>
                  <a:gd name="T44" fmla="*/ 10 w 10"/>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0">
                    <a:moveTo>
                      <a:pt x="4" y="0"/>
                    </a:moveTo>
                    <a:cubicBezTo>
                      <a:pt x="4" y="0"/>
                      <a:pt x="4" y="0"/>
                      <a:pt x="4" y="0"/>
                    </a:cubicBezTo>
                    <a:cubicBezTo>
                      <a:pt x="2" y="1"/>
                      <a:pt x="0" y="3"/>
                      <a:pt x="1" y="6"/>
                    </a:cubicBezTo>
                    <a:cubicBezTo>
                      <a:pt x="1" y="8"/>
                      <a:pt x="4" y="10"/>
                      <a:pt x="6" y="9"/>
                    </a:cubicBezTo>
                    <a:cubicBezTo>
                      <a:pt x="6" y="9"/>
                      <a:pt x="6" y="9"/>
                      <a:pt x="6" y="9"/>
                    </a:cubicBezTo>
                    <a:cubicBezTo>
                      <a:pt x="9" y="9"/>
                      <a:pt x="10" y="6"/>
                      <a:pt x="10" y="4"/>
                    </a:cubicBezTo>
                    <a:cubicBezTo>
                      <a:pt x="9" y="1"/>
                      <a:pt x="7" y="0"/>
                      <a:pt x="4" y="0"/>
                    </a:cubicBezTo>
                    <a:close/>
                    <a:moveTo>
                      <a:pt x="5" y="3"/>
                    </a:moveTo>
                    <a:cubicBezTo>
                      <a:pt x="5" y="3"/>
                      <a:pt x="5" y="3"/>
                      <a:pt x="5" y="3"/>
                    </a:cubicBezTo>
                    <a:cubicBezTo>
                      <a:pt x="5" y="3"/>
                      <a:pt x="5" y="3"/>
                      <a:pt x="5" y="3"/>
                    </a:cubicBezTo>
                    <a:cubicBezTo>
                      <a:pt x="6" y="3"/>
                      <a:pt x="7" y="4"/>
                      <a:pt x="7" y="5"/>
                    </a:cubicBezTo>
                    <a:cubicBezTo>
                      <a:pt x="7" y="5"/>
                      <a:pt x="7" y="6"/>
                      <a:pt x="6" y="6"/>
                    </a:cubicBezTo>
                    <a:cubicBezTo>
                      <a:pt x="5" y="7"/>
                      <a:pt x="4" y="6"/>
                      <a:pt x="4" y="5"/>
                    </a:cubicBezTo>
                    <a:cubicBezTo>
                      <a:pt x="4" y="4"/>
                      <a:pt x="4" y="4"/>
                      <a:pt x="5" y="3"/>
                    </a:cubicBezTo>
                    <a:close/>
                  </a:path>
                </a:pathLst>
              </a:custGeom>
              <a:solidFill>
                <a:srgbClr val="0365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51" name="Freeform 56"/>
              <p:cNvSpPr>
                <a:spLocks noEditPoints="1"/>
              </p:cNvSpPr>
              <p:nvPr/>
            </p:nvSpPr>
            <p:spPr bwMode="auto">
              <a:xfrm>
                <a:off x="2820" y="308"/>
                <a:ext cx="41" cy="45"/>
              </a:xfrm>
              <a:custGeom>
                <a:avLst/>
                <a:gdLst>
                  <a:gd name="T0" fmla="*/ 18676 w 10"/>
                  <a:gd name="T1" fmla="*/ 4451 h 11"/>
                  <a:gd name="T2" fmla="*/ 18676 w 10"/>
                  <a:gd name="T3" fmla="*/ 4451 h 11"/>
                  <a:gd name="T4" fmla="*/ 4555 w 10"/>
                  <a:gd name="T5" fmla="*/ 28550 h 11"/>
                  <a:gd name="T6" fmla="*/ 28811 w 10"/>
                  <a:gd name="T7" fmla="*/ 47025 h 11"/>
                  <a:gd name="T8" fmla="*/ 28811 w 10"/>
                  <a:gd name="T9" fmla="*/ 47025 h 11"/>
                  <a:gd name="T10" fmla="*/ 47486 w 10"/>
                  <a:gd name="T11" fmla="*/ 22930 h 11"/>
                  <a:gd name="T12" fmla="*/ 18676 w 10"/>
                  <a:gd name="T13" fmla="*/ 4451 h 11"/>
                  <a:gd name="T14" fmla="*/ 24325 w 10"/>
                  <a:gd name="T15" fmla="*/ 18209 h 11"/>
                  <a:gd name="T16" fmla="*/ 24325 w 10"/>
                  <a:gd name="T17" fmla="*/ 13688 h 11"/>
                  <a:gd name="T18" fmla="*/ 24325 w 10"/>
                  <a:gd name="T19" fmla="*/ 18209 h 11"/>
                  <a:gd name="T20" fmla="*/ 33636 w 10"/>
                  <a:gd name="T21" fmla="*/ 22930 h 11"/>
                  <a:gd name="T22" fmla="*/ 28811 w 10"/>
                  <a:gd name="T23" fmla="*/ 33337 h 11"/>
                  <a:gd name="T24" fmla="*/ 18676 w 10"/>
                  <a:gd name="T25" fmla="*/ 28550 h 11"/>
                  <a:gd name="T26" fmla="*/ 24325 w 10"/>
                  <a:gd name="T27" fmla="*/ 18209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1"/>
                  <a:gd name="T44" fmla="*/ 10 w 10"/>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1">
                    <a:moveTo>
                      <a:pt x="4" y="1"/>
                    </a:moveTo>
                    <a:cubicBezTo>
                      <a:pt x="4" y="1"/>
                      <a:pt x="4" y="1"/>
                      <a:pt x="4" y="1"/>
                    </a:cubicBezTo>
                    <a:cubicBezTo>
                      <a:pt x="2" y="2"/>
                      <a:pt x="0" y="4"/>
                      <a:pt x="1" y="6"/>
                    </a:cubicBezTo>
                    <a:cubicBezTo>
                      <a:pt x="1" y="9"/>
                      <a:pt x="4" y="11"/>
                      <a:pt x="6" y="10"/>
                    </a:cubicBezTo>
                    <a:cubicBezTo>
                      <a:pt x="6" y="10"/>
                      <a:pt x="6" y="10"/>
                      <a:pt x="6" y="10"/>
                    </a:cubicBezTo>
                    <a:cubicBezTo>
                      <a:pt x="9" y="9"/>
                      <a:pt x="10" y="7"/>
                      <a:pt x="10" y="5"/>
                    </a:cubicBezTo>
                    <a:cubicBezTo>
                      <a:pt x="9" y="2"/>
                      <a:pt x="7" y="0"/>
                      <a:pt x="4" y="1"/>
                    </a:cubicBezTo>
                    <a:close/>
                    <a:moveTo>
                      <a:pt x="5" y="4"/>
                    </a:moveTo>
                    <a:cubicBezTo>
                      <a:pt x="5" y="3"/>
                      <a:pt x="5" y="3"/>
                      <a:pt x="5" y="3"/>
                    </a:cubicBezTo>
                    <a:cubicBezTo>
                      <a:pt x="5" y="4"/>
                      <a:pt x="5" y="4"/>
                      <a:pt x="5" y="4"/>
                    </a:cubicBezTo>
                    <a:cubicBezTo>
                      <a:pt x="6" y="4"/>
                      <a:pt x="7" y="4"/>
                      <a:pt x="7" y="5"/>
                    </a:cubicBezTo>
                    <a:cubicBezTo>
                      <a:pt x="7" y="6"/>
                      <a:pt x="6" y="7"/>
                      <a:pt x="6" y="7"/>
                    </a:cubicBezTo>
                    <a:cubicBezTo>
                      <a:pt x="5" y="7"/>
                      <a:pt x="4" y="7"/>
                      <a:pt x="4" y="6"/>
                    </a:cubicBezTo>
                    <a:cubicBezTo>
                      <a:pt x="4" y="5"/>
                      <a:pt x="4" y="4"/>
                      <a:pt x="5" y="4"/>
                    </a:cubicBezTo>
                    <a:close/>
                  </a:path>
                </a:pathLst>
              </a:custGeom>
              <a:solidFill>
                <a:srgbClr val="F2B3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52" name="Freeform 57"/>
              <p:cNvSpPr>
                <a:spLocks noEditPoints="1"/>
              </p:cNvSpPr>
              <p:nvPr/>
            </p:nvSpPr>
            <p:spPr bwMode="auto">
              <a:xfrm>
                <a:off x="2145" y="592"/>
                <a:ext cx="40" cy="40"/>
              </a:xfrm>
              <a:custGeom>
                <a:avLst/>
                <a:gdLst>
                  <a:gd name="T0" fmla="*/ 16384 w 10"/>
                  <a:gd name="T1" fmla="*/ 4096 h 10"/>
                  <a:gd name="T2" fmla="*/ 16384 w 10"/>
                  <a:gd name="T3" fmla="*/ 4096 h 10"/>
                  <a:gd name="T4" fmla="*/ 4096 w 10"/>
                  <a:gd name="T5" fmla="*/ 24576 h 10"/>
                  <a:gd name="T6" fmla="*/ 24576 w 10"/>
                  <a:gd name="T7" fmla="*/ 40960 h 10"/>
                  <a:gd name="T8" fmla="*/ 24576 w 10"/>
                  <a:gd name="T9" fmla="*/ 40960 h 10"/>
                  <a:gd name="T10" fmla="*/ 40960 w 10"/>
                  <a:gd name="T11" fmla="*/ 16384 h 10"/>
                  <a:gd name="T12" fmla="*/ 16384 w 10"/>
                  <a:gd name="T13" fmla="*/ 4096 h 10"/>
                  <a:gd name="T14" fmla="*/ 20480 w 10"/>
                  <a:gd name="T15" fmla="*/ 16384 h 10"/>
                  <a:gd name="T16" fmla="*/ 20480 w 10"/>
                  <a:gd name="T17" fmla="*/ 12288 h 10"/>
                  <a:gd name="T18" fmla="*/ 20480 w 10"/>
                  <a:gd name="T19" fmla="*/ 16384 h 10"/>
                  <a:gd name="T20" fmla="*/ 28672 w 10"/>
                  <a:gd name="T21" fmla="*/ 20480 h 10"/>
                  <a:gd name="T22" fmla="*/ 20480 w 10"/>
                  <a:gd name="T23" fmla="*/ 28672 h 10"/>
                  <a:gd name="T24" fmla="*/ 20480 w 10"/>
                  <a:gd name="T25" fmla="*/ 28672 h 10"/>
                  <a:gd name="T26" fmla="*/ 16384 w 10"/>
                  <a:gd name="T27" fmla="*/ 20480 h 10"/>
                  <a:gd name="T28" fmla="*/ 20480 w 10"/>
                  <a:gd name="T29" fmla="*/ 16384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0"/>
                  <a:gd name="T47" fmla="*/ 10 w 1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0">
                    <a:moveTo>
                      <a:pt x="4" y="1"/>
                    </a:moveTo>
                    <a:cubicBezTo>
                      <a:pt x="4" y="1"/>
                      <a:pt x="4" y="1"/>
                      <a:pt x="4" y="1"/>
                    </a:cubicBezTo>
                    <a:cubicBezTo>
                      <a:pt x="2" y="1"/>
                      <a:pt x="0" y="4"/>
                      <a:pt x="1" y="6"/>
                    </a:cubicBezTo>
                    <a:cubicBezTo>
                      <a:pt x="1" y="9"/>
                      <a:pt x="4" y="10"/>
                      <a:pt x="6" y="10"/>
                    </a:cubicBezTo>
                    <a:cubicBezTo>
                      <a:pt x="6" y="10"/>
                      <a:pt x="6" y="10"/>
                      <a:pt x="6" y="10"/>
                    </a:cubicBezTo>
                    <a:cubicBezTo>
                      <a:pt x="9" y="9"/>
                      <a:pt x="10" y="7"/>
                      <a:pt x="10" y="4"/>
                    </a:cubicBezTo>
                    <a:cubicBezTo>
                      <a:pt x="9" y="2"/>
                      <a:pt x="7" y="0"/>
                      <a:pt x="4" y="1"/>
                    </a:cubicBezTo>
                    <a:close/>
                    <a:moveTo>
                      <a:pt x="5" y="4"/>
                    </a:moveTo>
                    <a:cubicBezTo>
                      <a:pt x="5" y="3"/>
                      <a:pt x="5" y="3"/>
                      <a:pt x="5" y="3"/>
                    </a:cubicBezTo>
                    <a:cubicBezTo>
                      <a:pt x="5" y="4"/>
                      <a:pt x="5" y="4"/>
                      <a:pt x="5" y="4"/>
                    </a:cubicBezTo>
                    <a:cubicBezTo>
                      <a:pt x="6" y="3"/>
                      <a:pt x="6" y="4"/>
                      <a:pt x="7" y="5"/>
                    </a:cubicBezTo>
                    <a:cubicBezTo>
                      <a:pt x="7" y="6"/>
                      <a:pt x="6" y="6"/>
                      <a:pt x="5" y="7"/>
                    </a:cubicBezTo>
                    <a:cubicBezTo>
                      <a:pt x="5" y="7"/>
                      <a:pt x="5" y="7"/>
                      <a:pt x="5" y="7"/>
                    </a:cubicBezTo>
                    <a:cubicBezTo>
                      <a:pt x="5" y="7"/>
                      <a:pt x="4" y="6"/>
                      <a:pt x="4" y="5"/>
                    </a:cubicBezTo>
                    <a:cubicBezTo>
                      <a:pt x="3" y="5"/>
                      <a:pt x="4" y="4"/>
                      <a:pt x="5" y="4"/>
                    </a:cubicBezTo>
                    <a:close/>
                  </a:path>
                </a:pathLst>
              </a:custGeom>
              <a:solidFill>
                <a:srgbClr val="0365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53" name="Freeform 58"/>
              <p:cNvSpPr/>
              <p:nvPr/>
            </p:nvSpPr>
            <p:spPr bwMode="auto">
              <a:xfrm>
                <a:off x="2302" y="300"/>
                <a:ext cx="231" cy="138"/>
              </a:xfrm>
              <a:custGeom>
                <a:avLst/>
                <a:gdLst>
                  <a:gd name="T0" fmla="*/ 227 w 231"/>
                  <a:gd name="T1" fmla="*/ 138 h 138"/>
                  <a:gd name="T2" fmla="*/ 0 w 231"/>
                  <a:gd name="T3" fmla="*/ 8 h 138"/>
                  <a:gd name="T4" fmla="*/ 5 w 231"/>
                  <a:gd name="T5" fmla="*/ 0 h 138"/>
                  <a:gd name="T6" fmla="*/ 231 w 231"/>
                  <a:gd name="T7" fmla="*/ 125 h 138"/>
                  <a:gd name="T8" fmla="*/ 227 w 231"/>
                  <a:gd name="T9" fmla="*/ 138 h 138"/>
                  <a:gd name="T10" fmla="*/ 0 60000 65536"/>
                  <a:gd name="T11" fmla="*/ 0 60000 65536"/>
                  <a:gd name="T12" fmla="*/ 0 60000 65536"/>
                  <a:gd name="T13" fmla="*/ 0 60000 65536"/>
                  <a:gd name="T14" fmla="*/ 0 60000 65536"/>
                  <a:gd name="T15" fmla="*/ 0 w 231"/>
                  <a:gd name="T16" fmla="*/ 0 h 138"/>
                  <a:gd name="T17" fmla="*/ 231 w 231"/>
                  <a:gd name="T18" fmla="*/ 138 h 138"/>
                </a:gdLst>
                <a:ahLst/>
                <a:cxnLst>
                  <a:cxn ang="T10">
                    <a:pos x="T0" y="T1"/>
                  </a:cxn>
                  <a:cxn ang="T11">
                    <a:pos x="T2" y="T3"/>
                  </a:cxn>
                  <a:cxn ang="T12">
                    <a:pos x="T4" y="T5"/>
                  </a:cxn>
                  <a:cxn ang="T13">
                    <a:pos x="T6" y="T7"/>
                  </a:cxn>
                  <a:cxn ang="T14">
                    <a:pos x="T8" y="T9"/>
                  </a:cxn>
                </a:cxnLst>
                <a:rect l="T15" t="T16" r="T17" b="T18"/>
                <a:pathLst>
                  <a:path w="231" h="138">
                    <a:moveTo>
                      <a:pt x="227" y="138"/>
                    </a:moveTo>
                    <a:lnTo>
                      <a:pt x="0" y="8"/>
                    </a:lnTo>
                    <a:lnTo>
                      <a:pt x="5" y="0"/>
                    </a:lnTo>
                    <a:lnTo>
                      <a:pt x="231" y="125"/>
                    </a:lnTo>
                    <a:lnTo>
                      <a:pt x="227" y="138"/>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54" name="Freeform 59"/>
              <p:cNvSpPr/>
              <p:nvPr/>
            </p:nvSpPr>
            <p:spPr bwMode="auto">
              <a:xfrm>
                <a:off x="2302" y="300"/>
                <a:ext cx="231" cy="138"/>
              </a:xfrm>
              <a:custGeom>
                <a:avLst/>
                <a:gdLst>
                  <a:gd name="T0" fmla="*/ 227 w 231"/>
                  <a:gd name="T1" fmla="*/ 138 h 138"/>
                  <a:gd name="T2" fmla="*/ 0 w 231"/>
                  <a:gd name="T3" fmla="*/ 8 h 138"/>
                  <a:gd name="T4" fmla="*/ 5 w 231"/>
                  <a:gd name="T5" fmla="*/ 0 h 138"/>
                  <a:gd name="T6" fmla="*/ 231 w 231"/>
                  <a:gd name="T7" fmla="*/ 125 h 138"/>
                  <a:gd name="T8" fmla="*/ 227 w 231"/>
                  <a:gd name="T9" fmla="*/ 138 h 138"/>
                  <a:gd name="T10" fmla="*/ 0 60000 65536"/>
                  <a:gd name="T11" fmla="*/ 0 60000 65536"/>
                  <a:gd name="T12" fmla="*/ 0 60000 65536"/>
                  <a:gd name="T13" fmla="*/ 0 60000 65536"/>
                  <a:gd name="T14" fmla="*/ 0 60000 65536"/>
                  <a:gd name="T15" fmla="*/ 0 w 231"/>
                  <a:gd name="T16" fmla="*/ 0 h 138"/>
                  <a:gd name="T17" fmla="*/ 231 w 231"/>
                  <a:gd name="T18" fmla="*/ 138 h 138"/>
                </a:gdLst>
                <a:ahLst/>
                <a:cxnLst>
                  <a:cxn ang="T10">
                    <a:pos x="T0" y="T1"/>
                  </a:cxn>
                  <a:cxn ang="T11">
                    <a:pos x="T2" y="T3"/>
                  </a:cxn>
                  <a:cxn ang="T12">
                    <a:pos x="T4" y="T5"/>
                  </a:cxn>
                  <a:cxn ang="T13">
                    <a:pos x="T6" y="T7"/>
                  </a:cxn>
                  <a:cxn ang="T14">
                    <a:pos x="T8" y="T9"/>
                  </a:cxn>
                </a:cxnLst>
                <a:rect l="T15" t="T16" r="T17" b="T18"/>
                <a:pathLst>
                  <a:path w="231" h="138">
                    <a:moveTo>
                      <a:pt x="227" y="138"/>
                    </a:moveTo>
                    <a:lnTo>
                      <a:pt x="0" y="8"/>
                    </a:lnTo>
                    <a:lnTo>
                      <a:pt x="5" y="0"/>
                    </a:lnTo>
                    <a:lnTo>
                      <a:pt x="231" y="125"/>
                    </a:lnTo>
                    <a:lnTo>
                      <a:pt x="227" y="1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55" name="Freeform 60"/>
              <p:cNvSpPr/>
              <p:nvPr/>
            </p:nvSpPr>
            <p:spPr bwMode="auto">
              <a:xfrm>
                <a:off x="2574" y="219"/>
                <a:ext cx="194" cy="223"/>
              </a:xfrm>
              <a:custGeom>
                <a:avLst/>
                <a:gdLst>
                  <a:gd name="T0" fmla="*/ 8 w 194"/>
                  <a:gd name="T1" fmla="*/ 223 h 223"/>
                  <a:gd name="T2" fmla="*/ 0 w 194"/>
                  <a:gd name="T3" fmla="*/ 215 h 223"/>
                  <a:gd name="T4" fmla="*/ 190 w 194"/>
                  <a:gd name="T5" fmla="*/ 0 h 223"/>
                  <a:gd name="T6" fmla="*/ 194 w 194"/>
                  <a:gd name="T7" fmla="*/ 8 h 223"/>
                  <a:gd name="T8" fmla="*/ 8 w 194"/>
                  <a:gd name="T9" fmla="*/ 223 h 223"/>
                  <a:gd name="T10" fmla="*/ 0 60000 65536"/>
                  <a:gd name="T11" fmla="*/ 0 60000 65536"/>
                  <a:gd name="T12" fmla="*/ 0 60000 65536"/>
                  <a:gd name="T13" fmla="*/ 0 60000 65536"/>
                  <a:gd name="T14" fmla="*/ 0 60000 65536"/>
                  <a:gd name="T15" fmla="*/ 0 w 194"/>
                  <a:gd name="T16" fmla="*/ 0 h 223"/>
                  <a:gd name="T17" fmla="*/ 194 w 194"/>
                  <a:gd name="T18" fmla="*/ 223 h 223"/>
                </a:gdLst>
                <a:ahLst/>
                <a:cxnLst>
                  <a:cxn ang="T10">
                    <a:pos x="T0" y="T1"/>
                  </a:cxn>
                  <a:cxn ang="T11">
                    <a:pos x="T2" y="T3"/>
                  </a:cxn>
                  <a:cxn ang="T12">
                    <a:pos x="T4" y="T5"/>
                  </a:cxn>
                  <a:cxn ang="T13">
                    <a:pos x="T6" y="T7"/>
                  </a:cxn>
                  <a:cxn ang="T14">
                    <a:pos x="T8" y="T9"/>
                  </a:cxn>
                </a:cxnLst>
                <a:rect l="T15" t="T16" r="T17" b="T18"/>
                <a:pathLst>
                  <a:path w="194" h="223">
                    <a:moveTo>
                      <a:pt x="8" y="223"/>
                    </a:moveTo>
                    <a:lnTo>
                      <a:pt x="0" y="215"/>
                    </a:lnTo>
                    <a:lnTo>
                      <a:pt x="190" y="0"/>
                    </a:lnTo>
                    <a:lnTo>
                      <a:pt x="194" y="8"/>
                    </a:lnTo>
                    <a:lnTo>
                      <a:pt x="8" y="223"/>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56" name="Freeform 61"/>
              <p:cNvSpPr>
                <a:spLocks noEditPoints="1"/>
              </p:cNvSpPr>
              <p:nvPr/>
            </p:nvSpPr>
            <p:spPr bwMode="auto">
              <a:xfrm>
                <a:off x="2517" y="405"/>
                <a:ext cx="81" cy="81"/>
              </a:xfrm>
              <a:custGeom>
                <a:avLst/>
                <a:gdLst>
                  <a:gd name="T0" fmla="*/ 35004 w 20"/>
                  <a:gd name="T1" fmla="*/ 4313 h 20"/>
                  <a:gd name="T2" fmla="*/ 35004 w 20"/>
                  <a:gd name="T3" fmla="*/ 4313 h 20"/>
                  <a:gd name="T4" fmla="*/ 4313 w 20"/>
                  <a:gd name="T5" fmla="*/ 53274 h 20"/>
                  <a:gd name="T6" fmla="*/ 53274 w 20"/>
                  <a:gd name="T7" fmla="*/ 83965 h 20"/>
                  <a:gd name="T8" fmla="*/ 53274 w 20"/>
                  <a:gd name="T9" fmla="*/ 83965 h 20"/>
                  <a:gd name="T10" fmla="*/ 83965 w 20"/>
                  <a:gd name="T11" fmla="*/ 35004 h 20"/>
                  <a:gd name="T12" fmla="*/ 35004 w 20"/>
                  <a:gd name="T13" fmla="*/ 4313 h 20"/>
                  <a:gd name="T14" fmla="*/ 39269 w 20"/>
                  <a:gd name="T15" fmla="*/ 30428 h 20"/>
                  <a:gd name="T16" fmla="*/ 39269 w 20"/>
                  <a:gd name="T17" fmla="*/ 21781 h 20"/>
                  <a:gd name="T18" fmla="*/ 44647 w 20"/>
                  <a:gd name="T19" fmla="*/ 30428 h 20"/>
                  <a:gd name="T20" fmla="*/ 57866 w 20"/>
                  <a:gd name="T21" fmla="*/ 39269 h 20"/>
                  <a:gd name="T22" fmla="*/ 48960 w 20"/>
                  <a:gd name="T23" fmla="*/ 57866 h 20"/>
                  <a:gd name="T24" fmla="*/ 30428 w 20"/>
                  <a:gd name="T25" fmla="*/ 44647 h 20"/>
                  <a:gd name="T26" fmla="*/ 39269 w 20"/>
                  <a:gd name="T27" fmla="*/ 30428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0"/>
                  <a:gd name="T44" fmla="*/ 20 w 20"/>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0">
                    <a:moveTo>
                      <a:pt x="8" y="1"/>
                    </a:moveTo>
                    <a:cubicBezTo>
                      <a:pt x="8" y="1"/>
                      <a:pt x="8" y="1"/>
                      <a:pt x="8" y="1"/>
                    </a:cubicBezTo>
                    <a:cubicBezTo>
                      <a:pt x="3" y="2"/>
                      <a:pt x="0" y="7"/>
                      <a:pt x="1" y="12"/>
                    </a:cubicBezTo>
                    <a:cubicBezTo>
                      <a:pt x="2" y="17"/>
                      <a:pt x="7" y="20"/>
                      <a:pt x="12" y="19"/>
                    </a:cubicBezTo>
                    <a:cubicBezTo>
                      <a:pt x="12" y="19"/>
                      <a:pt x="12" y="19"/>
                      <a:pt x="12" y="19"/>
                    </a:cubicBezTo>
                    <a:cubicBezTo>
                      <a:pt x="17" y="18"/>
                      <a:pt x="20" y="13"/>
                      <a:pt x="19" y="8"/>
                    </a:cubicBezTo>
                    <a:cubicBezTo>
                      <a:pt x="18" y="3"/>
                      <a:pt x="13" y="0"/>
                      <a:pt x="8" y="1"/>
                    </a:cubicBezTo>
                    <a:close/>
                    <a:moveTo>
                      <a:pt x="9" y="7"/>
                    </a:moveTo>
                    <a:cubicBezTo>
                      <a:pt x="9" y="5"/>
                      <a:pt x="9" y="5"/>
                      <a:pt x="9" y="5"/>
                    </a:cubicBezTo>
                    <a:cubicBezTo>
                      <a:pt x="10" y="7"/>
                      <a:pt x="10" y="7"/>
                      <a:pt x="10" y="7"/>
                    </a:cubicBezTo>
                    <a:cubicBezTo>
                      <a:pt x="11" y="6"/>
                      <a:pt x="13" y="8"/>
                      <a:pt x="13" y="9"/>
                    </a:cubicBezTo>
                    <a:cubicBezTo>
                      <a:pt x="14" y="11"/>
                      <a:pt x="13" y="13"/>
                      <a:pt x="11" y="13"/>
                    </a:cubicBezTo>
                    <a:cubicBezTo>
                      <a:pt x="9" y="13"/>
                      <a:pt x="7" y="12"/>
                      <a:pt x="7" y="10"/>
                    </a:cubicBezTo>
                    <a:cubicBezTo>
                      <a:pt x="7" y="9"/>
                      <a:pt x="8" y="7"/>
                      <a:pt x="9" y="7"/>
                    </a:cubicBezTo>
                    <a:close/>
                  </a:path>
                </a:pathLst>
              </a:custGeom>
              <a:solidFill>
                <a:srgbClr val="D94D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57" name="Freeform 62"/>
              <p:cNvSpPr/>
              <p:nvPr/>
            </p:nvSpPr>
            <p:spPr bwMode="auto">
              <a:xfrm>
                <a:off x="2614" y="535"/>
                <a:ext cx="45" cy="40"/>
              </a:xfrm>
              <a:custGeom>
                <a:avLst/>
                <a:gdLst>
                  <a:gd name="T0" fmla="*/ 45 w 45"/>
                  <a:gd name="T1" fmla="*/ 12 h 40"/>
                  <a:gd name="T2" fmla="*/ 8 w 45"/>
                  <a:gd name="T3" fmla="*/ 40 h 40"/>
                  <a:gd name="T4" fmla="*/ 0 w 45"/>
                  <a:gd name="T5" fmla="*/ 28 h 40"/>
                  <a:gd name="T6" fmla="*/ 36 w 45"/>
                  <a:gd name="T7" fmla="*/ 0 h 40"/>
                  <a:gd name="T8" fmla="*/ 45 w 45"/>
                  <a:gd name="T9" fmla="*/ 12 h 40"/>
                  <a:gd name="T10" fmla="*/ 0 60000 65536"/>
                  <a:gd name="T11" fmla="*/ 0 60000 65536"/>
                  <a:gd name="T12" fmla="*/ 0 60000 65536"/>
                  <a:gd name="T13" fmla="*/ 0 60000 65536"/>
                  <a:gd name="T14" fmla="*/ 0 60000 65536"/>
                  <a:gd name="T15" fmla="*/ 0 w 45"/>
                  <a:gd name="T16" fmla="*/ 0 h 40"/>
                  <a:gd name="T17" fmla="*/ 45 w 45"/>
                  <a:gd name="T18" fmla="*/ 40 h 40"/>
                </a:gdLst>
                <a:ahLst/>
                <a:cxnLst>
                  <a:cxn ang="T10">
                    <a:pos x="T0" y="T1"/>
                  </a:cxn>
                  <a:cxn ang="T11">
                    <a:pos x="T2" y="T3"/>
                  </a:cxn>
                  <a:cxn ang="T12">
                    <a:pos x="T4" y="T5"/>
                  </a:cxn>
                  <a:cxn ang="T13">
                    <a:pos x="T6" y="T7"/>
                  </a:cxn>
                  <a:cxn ang="T14">
                    <a:pos x="T8" y="T9"/>
                  </a:cxn>
                </a:cxnLst>
                <a:rect l="T15" t="T16" r="T17" b="T18"/>
                <a:pathLst>
                  <a:path w="45" h="40">
                    <a:moveTo>
                      <a:pt x="45" y="12"/>
                    </a:moveTo>
                    <a:lnTo>
                      <a:pt x="8" y="40"/>
                    </a:lnTo>
                    <a:lnTo>
                      <a:pt x="0" y="28"/>
                    </a:lnTo>
                    <a:lnTo>
                      <a:pt x="36" y="0"/>
                    </a:lnTo>
                    <a:lnTo>
                      <a:pt x="45" y="12"/>
                    </a:lnTo>
                    <a:close/>
                  </a:path>
                </a:pathLst>
              </a:custGeom>
              <a:solidFill>
                <a:srgbClr val="6D27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58" name="Freeform 63"/>
              <p:cNvSpPr/>
              <p:nvPr/>
            </p:nvSpPr>
            <p:spPr bwMode="auto">
              <a:xfrm>
                <a:off x="2614" y="543"/>
                <a:ext cx="150" cy="174"/>
              </a:xfrm>
              <a:custGeom>
                <a:avLst/>
                <a:gdLst>
                  <a:gd name="T0" fmla="*/ 164238 w 37"/>
                  <a:gd name="T1" fmla="*/ 139932 h 43"/>
                  <a:gd name="T2" fmla="*/ 155578 w 37"/>
                  <a:gd name="T3" fmla="*/ 154180 h 43"/>
                  <a:gd name="T4" fmla="*/ 115062 w 37"/>
                  <a:gd name="T5" fmla="*/ 184456 h 43"/>
                  <a:gd name="T6" fmla="*/ 97545 w 37"/>
                  <a:gd name="T7" fmla="*/ 184456 h 43"/>
                  <a:gd name="T8" fmla="*/ 4338 w 37"/>
                  <a:gd name="T9" fmla="*/ 48765 h 43"/>
                  <a:gd name="T10" fmla="*/ 8659 w 37"/>
                  <a:gd name="T11" fmla="*/ 34581 h 43"/>
                  <a:gd name="T12" fmla="*/ 49176 w 37"/>
                  <a:gd name="T13" fmla="*/ 4305 h 43"/>
                  <a:gd name="T14" fmla="*/ 66693 w 37"/>
                  <a:gd name="T15" fmla="*/ 4305 h 43"/>
                  <a:gd name="T16" fmla="*/ 164238 w 37"/>
                  <a:gd name="T17" fmla="*/ 13993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43"/>
                  <a:gd name="T29" fmla="*/ 37 w 37"/>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43">
                    <a:moveTo>
                      <a:pt x="37" y="32"/>
                    </a:moveTo>
                    <a:cubicBezTo>
                      <a:pt x="37" y="33"/>
                      <a:pt x="37" y="34"/>
                      <a:pt x="35" y="35"/>
                    </a:cubicBezTo>
                    <a:cubicBezTo>
                      <a:pt x="26" y="42"/>
                      <a:pt x="26" y="42"/>
                      <a:pt x="26" y="42"/>
                    </a:cubicBezTo>
                    <a:cubicBezTo>
                      <a:pt x="24" y="43"/>
                      <a:pt x="23" y="43"/>
                      <a:pt x="22" y="42"/>
                    </a:cubicBezTo>
                    <a:cubicBezTo>
                      <a:pt x="1" y="11"/>
                      <a:pt x="1" y="11"/>
                      <a:pt x="1" y="11"/>
                    </a:cubicBezTo>
                    <a:cubicBezTo>
                      <a:pt x="0" y="10"/>
                      <a:pt x="1" y="9"/>
                      <a:pt x="2" y="8"/>
                    </a:cubicBezTo>
                    <a:cubicBezTo>
                      <a:pt x="11" y="1"/>
                      <a:pt x="11" y="1"/>
                      <a:pt x="11" y="1"/>
                    </a:cubicBezTo>
                    <a:cubicBezTo>
                      <a:pt x="13" y="0"/>
                      <a:pt x="15" y="0"/>
                      <a:pt x="15" y="1"/>
                    </a:cubicBezTo>
                    <a:lnTo>
                      <a:pt x="37" y="32"/>
                    </a:lnTo>
                    <a:close/>
                  </a:path>
                </a:pathLst>
              </a:custGeom>
              <a:solidFill>
                <a:srgbClr val="D94D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59" name="Freeform 64"/>
              <p:cNvSpPr/>
              <p:nvPr/>
            </p:nvSpPr>
            <p:spPr bwMode="auto">
              <a:xfrm>
                <a:off x="2650" y="551"/>
                <a:ext cx="102" cy="138"/>
              </a:xfrm>
              <a:custGeom>
                <a:avLst/>
                <a:gdLst>
                  <a:gd name="T0" fmla="*/ 115260 w 25"/>
                  <a:gd name="T1" fmla="*/ 129980 h 34"/>
                  <a:gd name="T2" fmla="*/ 115260 w 25"/>
                  <a:gd name="T3" fmla="*/ 143293 h 34"/>
                  <a:gd name="T4" fmla="*/ 101678 w 25"/>
                  <a:gd name="T5" fmla="*/ 147640 h 34"/>
                  <a:gd name="T6" fmla="*/ 92836 w 25"/>
                  <a:gd name="T7" fmla="*/ 143293 h 34"/>
                  <a:gd name="T8" fmla="*/ 4410 w 25"/>
                  <a:gd name="T9" fmla="*/ 17660 h 34"/>
                  <a:gd name="T10" fmla="*/ 4410 w 25"/>
                  <a:gd name="T11" fmla="*/ 8698 h 34"/>
                  <a:gd name="T12" fmla="*/ 13582 w 25"/>
                  <a:gd name="T13" fmla="*/ 0 h 34"/>
                  <a:gd name="T14" fmla="*/ 22754 w 25"/>
                  <a:gd name="T15" fmla="*/ 4351 h 34"/>
                  <a:gd name="T16" fmla="*/ 115260 w 25"/>
                  <a:gd name="T17" fmla="*/ 12998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4"/>
                  <a:gd name="T29" fmla="*/ 25 w 2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4">
                    <a:moveTo>
                      <a:pt x="25" y="29"/>
                    </a:moveTo>
                    <a:cubicBezTo>
                      <a:pt x="25" y="30"/>
                      <a:pt x="25" y="31"/>
                      <a:pt x="25" y="32"/>
                    </a:cubicBezTo>
                    <a:cubicBezTo>
                      <a:pt x="22" y="33"/>
                      <a:pt x="22" y="33"/>
                      <a:pt x="22" y="33"/>
                    </a:cubicBezTo>
                    <a:cubicBezTo>
                      <a:pt x="22" y="34"/>
                      <a:pt x="21" y="33"/>
                      <a:pt x="20" y="32"/>
                    </a:cubicBezTo>
                    <a:cubicBezTo>
                      <a:pt x="1" y="4"/>
                      <a:pt x="1" y="4"/>
                      <a:pt x="1" y="4"/>
                    </a:cubicBezTo>
                    <a:cubicBezTo>
                      <a:pt x="0" y="3"/>
                      <a:pt x="0" y="2"/>
                      <a:pt x="1" y="2"/>
                    </a:cubicBezTo>
                    <a:cubicBezTo>
                      <a:pt x="3" y="0"/>
                      <a:pt x="3" y="0"/>
                      <a:pt x="3" y="0"/>
                    </a:cubicBezTo>
                    <a:cubicBezTo>
                      <a:pt x="4" y="0"/>
                      <a:pt x="5" y="0"/>
                      <a:pt x="5" y="1"/>
                    </a:cubicBezTo>
                    <a:lnTo>
                      <a:pt x="25" y="29"/>
                    </a:lnTo>
                    <a:close/>
                  </a:path>
                </a:pathLst>
              </a:custGeom>
              <a:solidFill>
                <a:srgbClr val="F0B8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60" name="Freeform 65"/>
              <p:cNvSpPr>
                <a:spLocks noEditPoints="1"/>
              </p:cNvSpPr>
              <p:nvPr/>
            </p:nvSpPr>
            <p:spPr bwMode="auto">
              <a:xfrm>
                <a:off x="2408" y="292"/>
                <a:ext cx="303" cy="300"/>
              </a:xfrm>
              <a:custGeom>
                <a:avLst/>
                <a:gdLst>
                  <a:gd name="T0" fmla="*/ 82816 w 75"/>
                  <a:gd name="T1" fmla="*/ 44834 h 74"/>
                  <a:gd name="T2" fmla="*/ 43123 w 75"/>
                  <a:gd name="T3" fmla="*/ 248534 h 74"/>
                  <a:gd name="T4" fmla="*/ 243256 w 75"/>
                  <a:gd name="T5" fmla="*/ 283642 h 74"/>
                  <a:gd name="T6" fmla="*/ 278659 w 75"/>
                  <a:gd name="T7" fmla="*/ 84280 h 74"/>
                  <a:gd name="T8" fmla="*/ 82816 w 75"/>
                  <a:gd name="T9" fmla="*/ 44834 h 74"/>
                  <a:gd name="T10" fmla="*/ 221614 w 75"/>
                  <a:gd name="T11" fmla="*/ 257461 h 74"/>
                  <a:gd name="T12" fmla="*/ 74312 w 75"/>
                  <a:gd name="T13" fmla="*/ 226609 h 74"/>
                  <a:gd name="T14" fmla="*/ 100164 w 75"/>
                  <a:gd name="T15" fmla="*/ 75620 h 74"/>
                  <a:gd name="T16" fmla="*/ 251761 w 75"/>
                  <a:gd name="T17" fmla="*/ 101818 h 74"/>
                  <a:gd name="T18" fmla="*/ 221614 w 75"/>
                  <a:gd name="T19" fmla="*/ 257461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74"/>
                  <a:gd name="T32" fmla="*/ 75 w 75"/>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74">
                    <a:moveTo>
                      <a:pt x="19" y="10"/>
                    </a:moveTo>
                    <a:cubicBezTo>
                      <a:pt x="4" y="21"/>
                      <a:pt x="0" y="41"/>
                      <a:pt x="10" y="56"/>
                    </a:cubicBezTo>
                    <a:cubicBezTo>
                      <a:pt x="21" y="71"/>
                      <a:pt x="41" y="74"/>
                      <a:pt x="56" y="64"/>
                    </a:cubicBezTo>
                    <a:cubicBezTo>
                      <a:pt x="71" y="54"/>
                      <a:pt x="75" y="33"/>
                      <a:pt x="64" y="19"/>
                    </a:cubicBezTo>
                    <a:cubicBezTo>
                      <a:pt x="54" y="4"/>
                      <a:pt x="33" y="0"/>
                      <a:pt x="19" y="10"/>
                    </a:cubicBezTo>
                    <a:moveTo>
                      <a:pt x="51" y="58"/>
                    </a:moveTo>
                    <a:cubicBezTo>
                      <a:pt x="40" y="65"/>
                      <a:pt x="25" y="63"/>
                      <a:pt x="17" y="51"/>
                    </a:cubicBezTo>
                    <a:cubicBezTo>
                      <a:pt x="9" y="40"/>
                      <a:pt x="12" y="25"/>
                      <a:pt x="23" y="17"/>
                    </a:cubicBezTo>
                    <a:cubicBezTo>
                      <a:pt x="34" y="9"/>
                      <a:pt x="50" y="12"/>
                      <a:pt x="58" y="23"/>
                    </a:cubicBezTo>
                    <a:cubicBezTo>
                      <a:pt x="65" y="34"/>
                      <a:pt x="63" y="50"/>
                      <a:pt x="51" y="58"/>
                    </a:cubicBezTo>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61" name="Freeform 66"/>
              <p:cNvSpPr>
                <a:spLocks noEditPoints="1"/>
              </p:cNvSpPr>
              <p:nvPr/>
            </p:nvSpPr>
            <p:spPr bwMode="auto">
              <a:xfrm>
                <a:off x="2472" y="365"/>
                <a:ext cx="61" cy="121"/>
              </a:xfrm>
              <a:custGeom>
                <a:avLst/>
                <a:gdLst>
                  <a:gd name="T0" fmla="*/ 9012 w 15"/>
                  <a:gd name="T1" fmla="*/ 46851 h 30"/>
                  <a:gd name="T2" fmla="*/ 4368 w 15"/>
                  <a:gd name="T3" fmla="*/ 120657 h 30"/>
                  <a:gd name="T4" fmla="*/ 17763 w 15"/>
                  <a:gd name="T5" fmla="*/ 129135 h 30"/>
                  <a:gd name="T6" fmla="*/ 17763 w 15"/>
                  <a:gd name="T7" fmla="*/ 129135 h 30"/>
                  <a:gd name="T8" fmla="*/ 26840 w 15"/>
                  <a:gd name="T9" fmla="*/ 112199 h 30"/>
                  <a:gd name="T10" fmla="*/ 31208 w 15"/>
                  <a:gd name="T11" fmla="*/ 55571 h 30"/>
                  <a:gd name="T12" fmla="*/ 9012 w 15"/>
                  <a:gd name="T13" fmla="*/ 46851 h 30"/>
                  <a:gd name="T14" fmla="*/ 54408 w 15"/>
                  <a:gd name="T15" fmla="*/ 0 h 30"/>
                  <a:gd name="T16" fmla="*/ 45661 w 15"/>
                  <a:gd name="T17" fmla="*/ 4263 h 30"/>
                  <a:gd name="T18" fmla="*/ 17763 w 15"/>
                  <a:gd name="T19" fmla="*/ 34114 h 30"/>
                  <a:gd name="T20" fmla="*/ 36649 w 15"/>
                  <a:gd name="T21" fmla="*/ 46851 h 30"/>
                  <a:gd name="T22" fmla="*/ 59056 w 15"/>
                  <a:gd name="T23" fmla="*/ 21457 h 30"/>
                  <a:gd name="T24" fmla="*/ 63424 w 15"/>
                  <a:gd name="T25" fmla="*/ 4263 h 30"/>
                  <a:gd name="T26" fmla="*/ 54408 w 15"/>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30"/>
                  <a:gd name="T44" fmla="*/ 15 w 15"/>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30">
                    <a:moveTo>
                      <a:pt x="2" y="11"/>
                    </a:moveTo>
                    <a:cubicBezTo>
                      <a:pt x="0" y="16"/>
                      <a:pt x="0" y="22"/>
                      <a:pt x="1" y="28"/>
                    </a:cubicBezTo>
                    <a:cubicBezTo>
                      <a:pt x="1" y="29"/>
                      <a:pt x="3" y="30"/>
                      <a:pt x="4" y="30"/>
                    </a:cubicBezTo>
                    <a:cubicBezTo>
                      <a:pt x="4" y="30"/>
                      <a:pt x="4" y="30"/>
                      <a:pt x="4" y="30"/>
                    </a:cubicBezTo>
                    <a:cubicBezTo>
                      <a:pt x="6" y="29"/>
                      <a:pt x="6" y="28"/>
                      <a:pt x="6" y="26"/>
                    </a:cubicBezTo>
                    <a:cubicBezTo>
                      <a:pt x="5" y="22"/>
                      <a:pt x="5" y="17"/>
                      <a:pt x="7" y="13"/>
                    </a:cubicBezTo>
                    <a:cubicBezTo>
                      <a:pt x="2" y="11"/>
                      <a:pt x="2" y="11"/>
                      <a:pt x="2" y="11"/>
                    </a:cubicBezTo>
                    <a:moveTo>
                      <a:pt x="12" y="0"/>
                    </a:moveTo>
                    <a:cubicBezTo>
                      <a:pt x="12" y="0"/>
                      <a:pt x="11" y="0"/>
                      <a:pt x="10" y="1"/>
                    </a:cubicBezTo>
                    <a:cubicBezTo>
                      <a:pt x="8" y="3"/>
                      <a:pt x="5" y="5"/>
                      <a:pt x="4" y="8"/>
                    </a:cubicBezTo>
                    <a:cubicBezTo>
                      <a:pt x="8" y="11"/>
                      <a:pt x="8" y="11"/>
                      <a:pt x="8" y="11"/>
                    </a:cubicBezTo>
                    <a:cubicBezTo>
                      <a:pt x="9" y="8"/>
                      <a:pt x="11" y="6"/>
                      <a:pt x="13" y="5"/>
                    </a:cubicBezTo>
                    <a:cubicBezTo>
                      <a:pt x="14" y="4"/>
                      <a:pt x="15" y="2"/>
                      <a:pt x="14" y="1"/>
                    </a:cubicBezTo>
                    <a:cubicBezTo>
                      <a:pt x="14" y="0"/>
                      <a:pt x="13" y="0"/>
                      <a:pt x="12" y="0"/>
                    </a:cubicBezTo>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62" name="Freeform 67"/>
              <p:cNvSpPr/>
              <p:nvPr/>
            </p:nvSpPr>
            <p:spPr bwMode="auto">
              <a:xfrm>
                <a:off x="2485" y="397"/>
                <a:ext cx="20" cy="12"/>
              </a:xfrm>
              <a:custGeom>
                <a:avLst/>
                <a:gdLst>
                  <a:gd name="T0" fmla="*/ 4096 w 5"/>
                  <a:gd name="T1" fmla="*/ 0 h 3"/>
                  <a:gd name="T2" fmla="*/ 0 w 5"/>
                  <a:gd name="T3" fmla="*/ 4096 h 3"/>
                  <a:gd name="T4" fmla="*/ 20480 w 5"/>
                  <a:gd name="T5" fmla="*/ 12288 h 3"/>
                  <a:gd name="T6" fmla="*/ 20480 w 5"/>
                  <a:gd name="T7" fmla="*/ 12288 h 3"/>
                  <a:gd name="T8" fmla="*/ 4096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1" y="0"/>
                    </a:moveTo>
                    <a:cubicBezTo>
                      <a:pt x="1" y="0"/>
                      <a:pt x="1" y="0"/>
                      <a:pt x="0" y="1"/>
                    </a:cubicBezTo>
                    <a:cubicBezTo>
                      <a:pt x="5" y="3"/>
                      <a:pt x="5" y="3"/>
                      <a:pt x="5" y="3"/>
                    </a:cubicBezTo>
                    <a:cubicBezTo>
                      <a:pt x="5" y="3"/>
                      <a:pt x="5" y="3"/>
                      <a:pt x="5" y="3"/>
                    </a:cubicBezTo>
                    <a:cubicBezTo>
                      <a:pt x="1" y="0"/>
                      <a:pt x="1" y="0"/>
                      <a:pt x="1" y="0"/>
                    </a:cubicBezTo>
                  </a:path>
                </a:pathLst>
              </a:custGeom>
              <a:solidFill>
                <a:srgbClr val="C1BFB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63" name="Freeform 68"/>
              <p:cNvSpPr/>
              <p:nvPr/>
            </p:nvSpPr>
            <p:spPr bwMode="auto">
              <a:xfrm>
                <a:off x="2480" y="401"/>
                <a:ext cx="25" cy="16"/>
              </a:xfrm>
              <a:custGeom>
                <a:avLst/>
                <a:gdLst>
                  <a:gd name="T0" fmla="*/ 5138 w 6"/>
                  <a:gd name="T1" fmla="*/ 0 h 4"/>
                  <a:gd name="T2" fmla="*/ 0 w 6"/>
                  <a:gd name="T3" fmla="*/ 8192 h 4"/>
                  <a:gd name="T4" fmla="*/ 26546 w 6"/>
                  <a:gd name="T5" fmla="*/ 16384 h 4"/>
                  <a:gd name="T6" fmla="*/ 31321 w 6"/>
                  <a:gd name="T7" fmla="*/ 8192 h 4"/>
                  <a:gd name="T8" fmla="*/ 5138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1" y="0"/>
                    </a:moveTo>
                    <a:cubicBezTo>
                      <a:pt x="1" y="0"/>
                      <a:pt x="1" y="1"/>
                      <a:pt x="0" y="2"/>
                    </a:cubicBezTo>
                    <a:cubicBezTo>
                      <a:pt x="5" y="4"/>
                      <a:pt x="5" y="4"/>
                      <a:pt x="5" y="4"/>
                    </a:cubicBezTo>
                    <a:cubicBezTo>
                      <a:pt x="5" y="4"/>
                      <a:pt x="5" y="3"/>
                      <a:pt x="6" y="2"/>
                    </a:cubicBezTo>
                    <a:cubicBezTo>
                      <a:pt x="1" y="0"/>
                      <a:pt x="1" y="0"/>
                      <a:pt x="1" y="0"/>
                    </a:cubicBezTo>
                  </a:path>
                </a:pathLst>
              </a:custGeom>
              <a:solidFill>
                <a:srgbClr val="C1BFB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64" name="Rectangle 69"/>
              <p:cNvSpPr>
                <a:spLocks noChangeArrowheads="1"/>
              </p:cNvSpPr>
              <p:nvPr/>
            </p:nvSpPr>
            <p:spPr bwMode="auto">
              <a:xfrm>
                <a:off x="2104" y="0"/>
                <a:ext cx="854" cy="81"/>
              </a:xfrm>
              <a:prstGeom prst="rect">
                <a:avLst/>
              </a:prstGeom>
              <a:solidFill>
                <a:srgbClr val="D94D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65" name="Oval 70"/>
              <p:cNvSpPr>
                <a:spLocks noChangeArrowheads="1"/>
              </p:cNvSpPr>
              <p:nvPr/>
            </p:nvSpPr>
            <p:spPr bwMode="auto">
              <a:xfrm>
                <a:off x="2748" y="24"/>
                <a:ext cx="32" cy="33"/>
              </a:xfrm>
              <a:prstGeom prst="ellipse">
                <a:avLst/>
              </a:prstGeom>
              <a:solidFill>
                <a:srgbClr val="8FC3D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66" name="Oval 71"/>
              <p:cNvSpPr>
                <a:spLocks noChangeArrowheads="1"/>
              </p:cNvSpPr>
              <p:nvPr/>
            </p:nvSpPr>
            <p:spPr bwMode="auto">
              <a:xfrm>
                <a:off x="2820" y="24"/>
                <a:ext cx="33" cy="33"/>
              </a:xfrm>
              <a:prstGeom prst="ellipse">
                <a:avLst/>
              </a:prstGeom>
              <a:solidFill>
                <a:srgbClr val="8FC3D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67" name="Oval 72"/>
              <p:cNvSpPr>
                <a:spLocks noChangeArrowheads="1"/>
              </p:cNvSpPr>
              <p:nvPr/>
            </p:nvSpPr>
            <p:spPr bwMode="auto">
              <a:xfrm>
                <a:off x="2893" y="24"/>
                <a:ext cx="33" cy="33"/>
              </a:xfrm>
              <a:prstGeom prst="ellipse">
                <a:avLst/>
              </a:prstGeom>
              <a:solidFill>
                <a:srgbClr val="8FC3D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68" name="Rectangle 73"/>
              <p:cNvSpPr>
                <a:spLocks noChangeArrowheads="1"/>
              </p:cNvSpPr>
              <p:nvPr/>
            </p:nvSpPr>
            <p:spPr bwMode="auto">
              <a:xfrm>
                <a:off x="2141" y="118"/>
                <a:ext cx="255" cy="20"/>
              </a:xfrm>
              <a:prstGeom prst="rect">
                <a:avLst/>
              </a:prstGeom>
              <a:solidFill>
                <a:srgbClr val="8FC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69" name="Rectangle 74"/>
              <p:cNvSpPr>
                <a:spLocks noChangeArrowheads="1"/>
              </p:cNvSpPr>
              <p:nvPr/>
            </p:nvSpPr>
            <p:spPr bwMode="auto">
              <a:xfrm>
                <a:off x="2141" y="207"/>
                <a:ext cx="752" cy="12"/>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70" name="Rectangle 75"/>
              <p:cNvSpPr>
                <a:spLocks noChangeArrowheads="1"/>
              </p:cNvSpPr>
              <p:nvPr/>
            </p:nvSpPr>
            <p:spPr bwMode="auto">
              <a:xfrm>
                <a:off x="2141" y="231"/>
                <a:ext cx="218" cy="12"/>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71" name="Rectangle 76"/>
              <p:cNvSpPr>
                <a:spLocks noChangeArrowheads="1"/>
              </p:cNvSpPr>
              <p:nvPr/>
            </p:nvSpPr>
            <p:spPr bwMode="auto">
              <a:xfrm>
                <a:off x="2141" y="255"/>
                <a:ext cx="267" cy="12"/>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72" name="Rectangle 77"/>
              <p:cNvSpPr>
                <a:spLocks noChangeArrowheads="1"/>
              </p:cNvSpPr>
              <p:nvPr/>
            </p:nvSpPr>
            <p:spPr bwMode="auto">
              <a:xfrm>
                <a:off x="2412" y="255"/>
                <a:ext cx="133" cy="12"/>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73" name="Rectangle 78"/>
              <p:cNvSpPr>
                <a:spLocks noChangeArrowheads="1"/>
              </p:cNvSpPr>
              <p:nvPr/>
            </p:nvSpPr>
            <p:spPr bwMode="auto">
              <a:xfrm>
                <a:off x="2371" y="231"/>
                <a:ext cx="69" cy="12"/>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74" name="Rectangle 79"/>
              <p:cNvSpPr>
                <a:spLocks noChangeArrowheads="1"/>
              </p:cNvSpPr>
              <p:nvPr/>
            </p:nvSpPr>
            <p:spPr bwMode="auto">
              <a:xfrm>
                <a:off x="2452" y="231"/>
                <a:ext cx="207" cy="12"/>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75" name="Rectangle 80"/>
              <p:cNvSpPr>
                <a:spLocks noChangeArrowheads="1"/>
              </p:cNvSpPr>
              <p:nvPr/>
            </p:nvSpPr>
            <p:spPr bwMode="auto">
              <a:xfrm>
                <a:off x="2667" y="231"/>
                <a:ext cx="24" cy="12"/>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76" name="Freeform 81"/>
              <p:cNvSpPr/>
              <p:nvPr/>
            </p:nvSpPr>
            <p:spPr bwMode="auto">
              <a:xfrm>
                <a:off x="1068" y="952"/>
                <a:ext cx="967" cy="725"/>
              </a:xfrm>
              <a:custGeom>
                <a:avLst/>
                <a:gdLst>
                  <a:gd name="T0" fmla="*/ 12 w 967"/>
                  <a:gd name="T1" fmla="*/ 0 h 725"/>
                  <a:gd name="T2" fmla="*/ 0 w 967"/>
                  <a:gd name="T3" fmla="*/ 0 h 725"/>
                  <a:gd name="T4" fmla="*/ 0 w 967"/>
                  <a:gd name="T5" fmla="*/ 85 h 725"/>
                  <a:gd name="T6" fmla="*/ 0 w 967"/>
                  <a:gd name="T7" fmla="*/ 725 h 725"/>
                  <a:gd name="T8" fmla="*/ 801 w 967"/>
                  <a:gd name="T9" fmla="*/ 721 h 725"/>
                  <a:gd name="T10" fmla="*/ 967 w 967"/>
                  <a:gd name="T11" fmla="*/ 551 h 725"/>
                  <a:gd name="T12" fmla="*/ 967 w 967"/>
                  <a:gd name="T13" fmla="*/ 551 h 725"/>
                  <a:gd name="T14" fmla="*/ 814 w 967"/>
                  <a:gd name="T15" fmla="*/ 709 h 725"/>
                  <a:gd name="T16" fmla="*/ 12 w 967"/>
                  <a:gd name="T17" fmla="*/ 713 h 725"/>
                  <a:gd name="T18" fmla="*/ 12 w 967"/>
                  <a:gd name="T19" fmla="*/ 0 h 7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7"/>
                  <a:gd name="T31" fmla="*/ 0 h 725"/>
                  <a:gd name="T32" fmla="*/ 967 w 967"/>
                  <a:gd name="T33" fmla="*/ 725 h 7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7" h="725">
                    <a:moveTo>
                      <a:pt x="12" y="0"/>
                    </a:moveTo>
                    <a:lnTo>
                      <a:pt x="0" y="0"/>
                    </a:lnTo>
                    <a:lnTo>
                      <a:pt x="0" y="85"/>
                    </a:lnTo>
                    <a:lnTo>
                      <a:pt x="0" y="725"/>
                    </a:lnTo>
                    <a:lnTo>
                      <a:pt x="801" y="721"/>
                    </a:lnTo>
                    <a:lnTo>
                      <a:pt x="967" y="551"/>
                    </a:lnTo>
                    <a:lnTo>
                      <a:pt x="814" y="709"/>
                    </a:lnTo>
                    <a:lnTo>
                      <a:pt x="12" y="713"/>
                    </a:lnTo>
                    <a:lnTo>
                      <a:pt x="12" y="0"/>
                    </a:lnTo>
                    <a:close/>
                  </a:path>
                </a:pathLst>
              </a:custGeom>
              <a:solidFill>
                <a:srgbClr val="93939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77" name="Freeform 82"/>
              <p:cNvSpPr/>
              <p:nvPr/>
            </p:nvSpPr>
            <p:spPr bwMode="auto">
              <a:xfrm>
                <a:off x="1068" y="952"/>
                <a:ext cx="967" cy="725"/>
              </a:xfrm>
              <a:custGeom>
                <a:avLst/>
                <a:gdLst>
                  <a:gd name="T0" fmla="*/ 12 w 967"/>
                  <a:gd name="T1" fmla="*/ 0 h 725"/>
                  <a:gd name="T2" fmla="*/ 0 w 967"/>
                  <a:gd name="T3" fmla="*/ 0 h 725"/>
                  <a:gd name="T4" fmla="*/ 0 w 967"/>
                  <a:gd name="T5" fmla="*/ 85 h 725"/>
                  <a:gd name="T6" fmla="*/ 0 w 967"/>
                  <a:gd name="T7" fmla="*/ 725 h 725"/>
                  <a:gd name="T8" fmla="*/ 801 w 967"/>
                  <a:gd name="T9" fmla="*/ 721 h 725"/>
                  <a:gd name="T10" fmla="*/ 967 w 967"/>
                  <a:gd name="T11" fmla="*/ 551 h 725"/>
                  <a:gd name="T12" fmla="*/ 967 w 967"/>
                  <a:gd name="T13" fmla="*/ 551 h 725"/>
                  <a:gd name="T14" fmla="*/ 814 w 967"/>
                  <a:gd name="T15" fmla="*/ 709 h 725"/>
                  <a:gd name="T16" fmla="*/ 12 w 967"/>
                  <a:gd name="T17" fmla="*/ 713 h 725"/>
                  <a:gd name="T18" fmla="*/ 12 w 967"/>
                  <a:gd name="T19" fmla="*/ 0 h 7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7"/>
                  <a:gd name="T31" fmla="*/ 0 h 725"/>
                  <a:gd name="T32" fmla="*/ 967 w 967"/>
                  <a:gd name="T33" fmla="*/ 725 h 7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7" h="725">
                    <a:moveTo>
                      <a:pt x="12" y="0"/>
                    </a:moveTo>
                    <a:lnTo>
                      <a:pt x="0" y="0"/>
                    </a:lnTo>
                    <a:lnTo>
                      <a:pt x="0" y="85"/>
                    </a:lnTo>
                    <a:lnTo>
                      <a:pt x="0" y="725"/>
                    </a:lnTo>
                    <a:lnTo>
                      <a:pt x="801" y="721"/>
                    </a:lnTo>
                    <a:lnTo>
                      <a:pt x="967" y="551"/>
                    </a:lnTo>
                    <a:lnTo>
                      <a:pt x="814" y="709"/>
                    </a:lnTo>
                    <a:lnTo>
                      <a:pt x="12" y="713"/>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78" name="Freeform 83"/>
              <p:cNvSpPr/>
              <p:nvPr/>
            </p:nvSpPr>
            <p:spPr bwMode="auto">
              <a:xfrm>
                <a:off x="1080" y="940"/>
                <a:ext cx="968" cy="725"/>
              </a:xfrm>
              <a:custGeom>
                <a:avLst/>
                <a:gdLst>
                  <a:gd name="T0" fmla="*/ 968 w 968"/>
                  <a:gd name="T1" fmla="*/ 551 h 725"/>
                  <a:gd name="T2" fmla="*/ 968 w 968"/>
                  <a:gd name="T3" fmla="*/ 0 h 725"/>
                  <a:gd name="T4" fmla="*/ 0 w 968"/>
                  <a:gd name="T5" fmla="*/ 0 h 725"/>
                  <a:gd name="T6" fmla="*/ 0 w 968"/>
                  <a:gd name="T7" fmla="*/ 725 h 725"/>
                  <a:gd name="T8" fmla="*/ 802 w 968"/>
                  <a:gd name="T9" fmla="*/ 721 h 725"/>
                  <a:gd name="T10" fmla="*/ 968 w 968"/>
                  <a:gd name="T11" fmla="*/ 551 h 725"/>
                  <a:gd name="T12" fmla="*/ 0 60000 65536"/>
                  <a:gd name="T13" fmla="*/ 0 60000 65536"/>
                  <a:gd name="T14" fmla="*/ 0 60000 65536"/>
                  <a:gd name="T15" fmla="*/ 0 60000 65536"/>
                  <a:gd name="T16" fmla="*/ 0 60000 65536"/>
                  <a:gd name="T17" fmla="*/ 0 60000 65536"/>
                  <a:gd name="T18" fmla="*/ 0 w 968"/>
                  <a:gd name="T19" fmla="*/ 0 h 725"/>
                  <a:gd name="T20" fmla="*/ 968 w 968"/>
                  <a:gd name="T21" fmla="*/ 725 h 725"/>
                </a:gdLst>
                <a:ahLst/>
                <a:cxnLst>
                  <a:cxn ang="T12">
                    <a:pos x="T0" y="T1"/>
                  </a:cxn>
                  <a:cxn ang="T13">
                    <a:pos x="T2" y="T3"/>
                  </a:cxn>
                  <a:cxn ang="T14">
                    <a:pos x="T4" y="T5"/>
                  </a:cxn>
                  <a:cxn ang="T15">
                    <a:pos x="T6" y="T7"/>
                  </a:cxn>
                  <a:cxn ang="T16">
                    <a:pos x="T8" y="T9"/>
                  </a:cxn>
                  <a:cxn ang="T17">
                    <a:pos x="T10" y="T11"/>
                  </a:cxn>
                </a:cxnLst>
                <a:rect l="T18" t="T19" r="T20" b="T21"/>
                <a:pathLst>
                  <a:path w="968" h="725">
                    <a:moveTo>
                      <a:pt x="968" y="551"/>
                    </a:moveTo>
                    <a:lnTo>
                      <a:pt x="968" y="0"/>
                    </a:lnTo>
                    <a:lnTo>
                      <a:pt x="0" y="0"/>
                    </a:lnTo>
                    <a:lnTo>
                      <a:pt x="0" y="725"/>
                    </a:lnTo>
                    <a:lnTo>
                      <a:pt x="802" y="721"/>
                    </a:lnTo>
                    <a:lnTo>
                      <a:pt x="968" y="551"/>
                    </a:lnTo>
                    <a:close/>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79" name="Freeform 84"/>
              <p:cNvSpPr/>
              <p:nvPr/>
            </p:nvSpPr>
            <p:spPr bwMode="auto">
              <a:xfrm>
                <a:off x="1080" y="940"/>
                <a:ext cx="968" cy="725"/>
              </a:xfrm>
              <a:custGeom>
                <a:avLst/>
                <a:gdLst>
                  <a:gd name="T0" fmla="*/ 968 w 968"/>
                  <a:gd name="T1" fmla="*/ 551 h 725"/>
                  <a:gd name="T2" fmla="*/ 968 w 968"/>
                  <a:gd name="T3" fmla="*/ 0 h 725"/>
                  <a:gd name="T4" fmla="*/ 0 w 968"/>
                  <a:gd name="T5" fmla="*/ 0 h 725"/>
                  <a:gd name="T6" fmla="*/ 0 w 968"/>
                  <a:gd name="T7" fmla="*/ 725 h 725"/>
                  <a:gd name="T8" fmla="*/ 802 w 968"/>
                  <a:gd name="T9" fmla="*/ 721 h 725"/>
                  <a:gd name="T10" fmla="*/ 968 w 968"/>
                  <a:gd name="T11" fmla="*/ 551 h 725"/>
                  <a:gd name="T12" fmla="*/ 0 60000 65536"/>
                  <a:gd name="T13" fmla="*/ 0 60000 65536"/>
                  <a:gd name="T14" fmla="*/ 0 60000 65536"/>
                  <a:gd name="T15" fmla="*/ 0 60000 65536"/>
                  <a:gd name="T16" fmla="*/ 0 60000 65536"/>
                  <a:gd name="T17" fmla="*/ 0 60000 65536"/>
                  <a:gd name="T18" fmla="*/ 0 w 968"/>
                  <a:gd name="T19" fmla="*/ 0 h 725"/>
                  <a:gd name="T20" fmla="*/ 968 w 968"/>
                  <a:gd name="T21" fmla="*/ 725 h 725"/>
                </a:gdLst>
                <a:ahLst/>
                <a:cxnLst>
                  <a:cxn ang="T12">
                    <a:pos x="T0" y="T1"/>
                  </a:cxn>
                  <a:cxn ang="T13">
                    <a:pos x="T2" y="T3"/>
                  </a:cxn>
                  <a:cxn ang="T14">
                    <a:pos x="T4" y="T5"/>
                  </a:cxn>
                  <a:cxn ang="T15">
                    <a:pos x="T6" y="T7"/>
                  </a:cxn>
                  <a:cxn ang="T16">
                    <a:pos x="T8" y="T9"/>
                  </a:cxn>
                  <a:cxn ang="T17">
                    <a:pos x="T10" y="T11"/>
                  </a:cxn>
                </a:cxnLst>
                <a:rect l="T18" t="T19" r="T20" b="T21"/>
                <a:pathLst>
                  <a:path w="968" h="725">
                    <a:moveTo>
                      <a:pt x="968" y="551"/>
                    </a:moveTo>
                    <a:lnTo>
                      <a:pt x="968" y="0"/>
                    </a:lnTo>
                    <a:lnTo>
                      <a:pt x="0" y="0"/>
                    </a:lnTo>
                    <a:lnTo>
                      <a:pt x="0" y="725"/>
                    </a:lnTo>
                    <a:lnTo>
                      <a:pt x="802" y="721"/>
                    </a:lnTo>
                    <a:lnTo>
                      <a:pt x="968" y="5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80" name="Freeform 85"/>
              <p:cNvSpPr/>
              <p:nvPr/>
            </p:nvSpPr>
            <p:spPr bwMode="auto">
              <a:xfrm>
                <a:off x="1882" y="1487"/>
                <a:ext cx="166" cy="174"/>
              </a:xfrm>
              <a:custGeom>
                <a:avLst/>
                <a:gdLst>
                  <a:gd name="T0" fmla="*/ 0 w 166"/>
                  <a:gd name="T1" fmla="*/ 0 h 174"/>
                  <a:gd name="T2" fmla="*/ 0 w 166"/>
                  <a:gd name="T3" fmla="*/ 174 h 174"/>
                  <a:gd name="T4" fmla="*/ 166 w 166"/>
                  <a:gd name="T5" fmla="*/ 4 h 174"/>
                  <a:gd name="T6" fmla="*/ 0 w 166"/>
                  <a:gd name="T7" fmla="*/ 0 h 174"/>
                  <a:gd name="T8" fmla="*/ 0 60000 65536"/>
                  <a:gd name="T9" fmla="*/ 0 60000 65536"/>
                  <a:gd name="T10" fmla="*/ 0 60000 65536"/>
                  <a:gd name="T11" fmla="*/ 0 60000 65536"/>
                  <a:gd name="T12" fmla="*/ 0 w 166"/>
                  <a:gd name="T13" fmla="*/ 0 h 174"/>
                  <a:gd name="T14" fmla="*/ 166 w 166"/>
                  <a:gd name="T15" fmla="*/ 174 h 174"/>
                </a:gdLst>
                <a:ahLst/>
                <a:cxnLst>
                  <a:cxn ang="T8">
                    <a:pos x="T0" y="T1"/>
                  </a:cxn>
                  <a:cxn ang="T9">
                    <a:pos x="T2" y="T3"/>
                  </a:cxn>
                  <a:cxn ang="T10">
                    <a:pos x="T4" y="T5"/>
                  </a:cxn>
                  <a:cxn ang="T11">
                    <a:pos x="T6" y="T7"/>
                  </a:cxn>
                </a:cxnLst>
                <a:rect l="T12" t="T13" r="T14" b="T15"/>
                <a:pathLst>
                  <a:path w="166" h="174">
                    <a:moveTo>
                      <a:pt x="0" y="0"/>
                    </a:moveTo>
                    <a:lnTo>
                      <a:pt x="0" y="174"/>
                    </a:lnTo>
                    <a:lnTo>
                      <a:pt x="166" y="4"/>
                    </a:lnTo>
                    <a:lnTo>
                      <a:pt x="0" y="0"/>
                    </a:lnTo>
                    <a:close/>
                  </a:path>
                </a:pathLst>
              </a:custGeom>
              <a:solidFill>
                <a:srgbClr val="C7C4B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81" name="Freeform 86"/>
              <p:cNvSpPr/>
              <p:nvPr/>
            </p:nvSpPr>
            <p:spPr bwMode="auto">
              <a:xfrm>
                <a:off x="1882" y="1491"/>
                <a:ext cx="166" cy="170"/>
              </a:xfrm>
              <a:custGeom>
                <a:avLst/>
                <a:gdLst>
                  <a:gd name="T0" fmla="*/ 8 w 166"/>
                  <a:gd name="T1" fmla="*/ 8 h 170"/>
                  <a:gd name="T2" fmla="*/ 0 w 166"/>
                  <a:gd name="T3" fmla="*/ 170 h 170"/>
                  <a:gd name="T4" fmla="*/ 166 w 166"/>
                  <a:gd name="T5" fmla="*/ 0 h 170"/>
                  <a:gd name="T6" fmla="*/ 8 w 166"/>
                  <a:gd name="T7" fmla="*/ 8 h 170"/>
                  <a:gd name="T8" fmla="*/ 0 60000 65536"/>
                  <a:gd name="T9" fmla="*/ 0 60000 65536"/>
                  <a:gd name="T10" fmla="*/ 0 60000 65536"/>
                  <a:gd name="T11" fmla="*/ 0 60000 65536"/>
                  <a:gd name="T12" fmla="*/ 0 w 166"/>
                  <a:gd name="T13" fmla="*/ 0 h 170"/>
                  <a:gd name="T14" fmla="*/ 166 w 166"/>
                  <a:gd name="T15" fmla="*/ 170 h 170"/>
                </a:gdLst>
                <a:ahLst/>
                <a:cxnLst>
                  <a:cxn ang="T8">
                    <a:pos x="T0" y="T1"/>
                  </a:cxn>
                  <a:cxn ang="T9">
                    <a:pos x="T2" y="T3"/>
                  </a:cxn>
                  <a:cxn ang="T10">
                    <a:pos x="T4" y="T5"/>
                  </a:cxn>
                  <a:cxn ang="T11">
                    <a:pos x="T6" y="T7"/>
                  </a:cxn>
                </a:cxnLst>
                <a:rect l="T12" t="T13" r="T14" b="T15"/>
                <a:pathLst>
                  <a:path w="166" h="170">
                    <a:moveTo>
                      <a:pt x="8" y="8"/>
                    </a:moveTo>
                    <a:lnTo>
                      <a:pt x="0" y="170"/>
                    </a:lnTo>
                    <a:lnTo>
                      <a:pt x="166" y="0"/>
                    </a:lnTo>
                    <a:lnTo>
                      <a:pt x="8" y="8"/>
                    </a:lnTo>
                    <a:close/>
                  </a:path>
                </a:pathLst>
              </a:custGeom>
              <a:solidFill>
                <a:srgbClr val="F2EFE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82" name="Rectangle 87"/>
              <p:cNvSpPr>
                <a:spLocks noChangeArrowheads="1"/>
              </p:cNvSpPr>
              <p:nvPr/>
            </p:nvSpPr>
            <p:spPr bwMode="auto">
              <a:xfrm>
                <a:off x="1080" y="940"/>
                <a:ext cx="968" cy="85"/>
              </a:xfrm>
              <a:prstGeom prst="rect">
                <a:avLst/>
              </a:prstGeom>
              <a:solidFill>
                <a:srgbClr val="68C3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83" name="Rectangle 88"/>
              <p:cNvSpPr>
                <a:spLocks noChangeArrowheads="1"/>
              </p:cNvSpPr>
              <p:nvPr/>
            </p:nvSpPr>
            <p:spPr bwMode="auto">
              <a:xfrm>
                <a:off x="1080" y="940"/>
                <a:ext cx="968"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84" name="Oval 89"/>
              <p:cNvSpPr>
                <a:spLocks noChangeArrowheads="1"/>
              </p:cNvSpPr>
              <p:nvPr/>
            </p:nvSpPr>
            <p:spPr bwMode="auto">
              <a:xfrm>
                <a:off x="1959" y="964"/>
                <a:ext cx="36" cy="37"/>
              </a:xfrm>
              <a:prstGeom prst="ellipse">
                <a:avLst/>
              </a:prstGeom>
              <a:solidFill>
                <a:srgbClr val="FFFBF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85" name="Oval 90"/>
              <p:cNvSpPr>
                <a:spLocks noChangeArrowheads="1"/>
              </p:cNvSpPr>
              <p:nvPr/>
            </p:nvSpPr>
            <p:spPr bwMode="auto">
              <a:xfrm>
                <a:off x="1882" y="964"/>
                <a:ext cx="36" cy="37"/>
              </a:xfrm>
              <a:prstGeom prst="ellipse">
                <a:avLst/>
              </a:prstGeom>
              <a:solidFill>
                <a:srgbClr val="FFFBF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86" name="Oval 91"/>
              <p:cNvSpPr>
                <a:spLocks noChangeArrowheads="1"/>
              </p:cNvSpPr>
              <p:nvPr/>
            </p:nvSpPr>
            <p:spPr bwMode="auto">
              <a:xfrm>
                <a:off x="1801" y="964"/>
                <a:ext cx="40" cy="37"/>
              </a:xfrm>
              <a:prstGeom prst="ellipse">
                <a:avLst/>
              </a:prstGeom>
              <a:solidFill>
                <a:srgbClr val="FFFBF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87" name="Rectangle 92"/>
              <p:cNvSpPr>
                <a:spLocks noChangeArrowheads="1"/>
              </p:cNvSpPr>
              <p:nvPr/>
            </p:nvSpPr>
            <p:spPr bwMode="auto">
              <a:xfrm>
                <a:off x="1161" y="1065"/>
                <a:ext cx="405" cy="49"/>
              </a:xfrm>
              <a:prstGeom prst="rect">
                <a:avLst/>
              </a:prstGeom>
              <a:solidFill>
                <a:srgbClr val="D94D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88" name="Rectangle 93"/>
              <p:cNvSpPr>
                <a:spLocks noChangeArrowheads="1"/>
              </p:cNvSpPr>
              <p:nvPr/>
            </p:nvSpPr>
            <p:spPr bwMode="auto">
              <a:xfrm>
                <a:off x="1113" y="1276"/>
                <a:ext cx="611"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89" name="Rectangle 94"/>
              <p:cNvSpPr>
                <a:spLocks noChangeArrowheads="1"/>
              </p:cNvSpPr>
              <p:nvPr/>
            </p:nvSpPr>
            <p:spPr bwMode="auto">
              <a:xfrm>
                <a:off x="1728" y="1276"/>
                <a:ext cx="44"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90" name="Rectangle 95"/>
              <p:cNvSpPr>
                <a:spLocks noChangeArrowheads="1"/>
              </p:cNvSpPr>
              <p:nvPr/>
            </p:nvSpPr>
            <p:spPr bwMode="auto">
              <a:xfrm>
                <a:off x="1113" y="1304"/>
                <a:ext cx="178" cy="17"/>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91" name="Rectangle 96"/>
              <p:cNvSpPr>
                <a:spLocks noChangeArrowheads="1"/>
              </p:cNvSpPr>
              <p:nvPr/>
            </p:nvSpPr>
            <p:spPr bwMode="auto">
              <a:xfrm>
                <a:off x="1113" y="1333"/>
                <a:ext cx="214" cy="12"/>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92" name="Rectangle 97"/>
              <p:cNvSpPr>
                <a:spLocks noChangeArrowheads="1"/>
              </p:cNvSpPr>
              <p:nvPr/>
            </p:nvSpPr>
            <p:spPr bwMode="auto">
              <a:xfrm>
                <a:off x="1331" y="1333"/>
                <a:ext cx="110" cy="12"/>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93" name="Rectangle 98"/>
              <p:cNvSpPr>
                <a:spLocks noChangeArrowheads="1"/>
              </p:cNvSpPr>
              <p:nvPr/>
            </p:nvSpPr>
            <p:spPr bwMode="auto">
              <a:xfrm>
                <a:off x="1299" y="1304"/>
                <a:ext cx="57" cy="17"/>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94" name="Rectangle 99"/>
              <p:cNvSpPr>
                <a:spLocks noChangeArrowheads="1"/>
              </p:cNvSpPr>
              <p:nvPr/>
            </p:nvSpPr>
            <p:spPr bwMode="auto">
              <a:xfrm>
                <a:off x="1364" y="1304"/>
                <a:ext cx="170" cy="17"/>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95" name="Rectangle 100"/>
              <p:cNvSpPr>
                <a:spLocks noChangeArrowheads="1"/>
              </p:cNvSpPr>
              <p:nvPr/>
            </p:nvSpPr>
            <p:spPr bwMode="auto">
              <a:xfrm>
                <a:off x="1538" y="1304"/>
                <a:ext cx="20" cy="17"/>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96" name="Rectangle 101"/>
              <p:cNvSpPr>
                <a:spLocks noChangeArrowheads="1"/>
              </p:cNvSpPr>
              <p:nvPr/>
            </p:nvSpPr>
            <p:spPr bwMode="auto">
              <a:xfrm>
                <a:off x="1562" y="1304"/>
                <a:ext cx="372" cy="17"/>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97" name="Rectangle 102"/>
              <p:cNvSpPr>
                <a:spLocks noChangeArrowheads="1"/>
              </p:cNvSpPr>
              <p:nvPr/>
            </p:nvSpPr>
            <p:spPr bwMode="auto">
              <a:xfrm>
                <a:off x="1113" y="1361"/>
                <a:ext cx="611" cy="12"/>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98" name="Rectangle 103"/>
              <p:cNvSpPr>
                <a:spLocks noChangeArrowheads="1"/>
              </p:cNvSpPr>
              <p:nvPr/>
            </p:nvSpPr>
            <p:spPr bwMode="auto">
              <a:xfrm>
                <a:off x="1728" y="1361"/>
                <a:ext cx="44" cy="12"/>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599" name="Rectangle 104"/>
              <p:cNvSpPr>
                <a:spLocks noChangeArrowheads="1"/>
              </p:cNvSpPr>
              <p:nvPr/>
            </p:nvSpPr>
            <p:spPr bwMode="auto">
              <a:xfrm>
                <a:off x="1113" y="1386"/>
                <a:ext cx="178"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00" name="Rectangle 105"/>
              <p:cNvSpPr>
                <a:spLocks noChangeArrowheads="1"/>
              </p:cNvSpPr>
              <p:nvPr/>
            </p:nvSpPr>
            <p:spPr bwMode="auto">
              <a:xfrm>
                <a:off x="1113" y="1414"/>
                <a:ext cx="214"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01" name="Rectangle 106"/>
              <p:cNvSpPr>
                <a:spLocks noChangeArrowheads="1"/>
              </p:cNvSpPr>
              <p:nvPr/>
            </p:nvSpPr>
            <p:spPr bwMode="auto">
              <a:xfrm>
                <a:off x="1331" y="1414"/>
                <a:ext cx="110"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02" name="Rectangle 107"/>
              <p:cNvSpPr>
                <a:spLocks noChangeArrowheads="1"/>
              </p:cNvSpPr>
              <p:nvPr/>
            </p:nvSpPr>
            <p:spPr bwMode="auto">
              <a:xfrm>
                <a:off x="1299" y="1386"/>
                <a:ext cx="57"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03" name="Rectangle 108"/>
              <p:cNvSpPr>
                <a:spLocks noChangeArrowheads="1"/>
              </p:cNvSpPr>
              <p:nvPr/>
            </p:nvSpPr>
            <p:spPr bwMode="auto">
              <a:xfrm>
                <a:off x="1364" y="1386"/>
                <a:ext cx="170"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04" name="Rectangle 109"/>
              <p:cNvSpPr>
                <a:spLocks noChangeArrowheads="1"/>
              </p:cNvSpPr>
              <p:nvPr/>
            </p:nvSpPr>
            <p:spPr bwMode="auto">
              <a:xfrm>
                <a:off x="1538" y="1386"/>
                <a:ext cx="20"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05" name="Rectangle 110"/>
              <p:cNvSpPr>
                <a:spLocks noChangeArrowheads="1"/>
              </p:cNvSpPr>
              <p:nvPr/>
            </p:nvSpPr>
            <p:spPr bwMode="auto">
              <a:xfrm>
                <a:off x="1562" y="1386"/>
                <a:ext cx="372"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06" name="Rectangle 111"/>
              <p:cNvSpPr>
                <a:spLocks noChangeArrowheads="1"/>
              </p:cNvSpPr>
              <p:nvPr/>
            </p:nvSpPr>
            <p:spPr bwMode="auto">
              <a:xfrm>
                <a:off x="1113" y="1442"/>
                <a:ext cx="611" cy="12"/>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07" name="Rectangle 112"/>
              <p:cNvSpPr>
                <a:spLocks noChangeArrowheads="1"/>
              </p:cNvSpPr>
              <p:nvPr/>
            </p:nvSpPr>
            <p:spPr bwMode="auto">
              <a:xfrm>
                <a:off x="1728" y="1442"/>
                <a:ext cx="44" cy="12"/>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08" name="Rectangle 113"/>
              <p:cNvSpPr>
                <a:spLocks noChangeArrowheads="1"/>
              </p:cNvSpPr>
              <p:nvPr/>
            </p:nvSpPr>
            <p:spPr bwMode="auto">
              <a:xfrm>
                <a:off x="1113" y="1467"/>
                <a:ext cx="178"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09" name="Rectangle 114"/>
              <p:cNvSpPr>
                <a:spLocks noChangeArrowheads="1"/>
              </p:cNvSpPr>
              <p:nvPr/>
            </p:nvSpPr>
            <p:spPr bwMode="auto">
              <a:xfrm>
                <a:off x="1113" y="1495"/>
                <a:ext cx="214" cy="12"/>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10" name="Rectangle 115"/>
              <p:cNvSpPr>
                <a:spLocks noChangeArrowheads="1"/>
              </p:cNvSpPr>
              <p:nvPr/>
            </p:nvSpPr>
            <p:spPr bwMode="auto">
              <a:xfrm>
                <a:off x="1331" y="1495"/>
                <a:ext cx="110" cy="12"/>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11" name="Rectangle 116"/>
              <p:cNvSpPr>
                <a:spLocks noChangeArrowheads="1"/>
              </p:cNvSpPr>
              <p:nvPr/>
            </p:nvSpPr>
            <p:spPr bwMode="auto">
              <a:xfrm>
                <a:off x="1299" y="1467"/>
                <a:ext cx="57"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12" name="Rectangle 117"/>
              <p:cNvSpPr>
                <a:spLocks noChangeArrowheads="1"/>
              </p:cNvSpPr>
              <p:nvPr/>
            </p:nvSpPr>
            <p:spPr bwMode="auto">
              <a:xfrm>
                <a:off x="1364" y="1467"/>
                <a:ext cx="170"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13" name="Rectangle 118"/>
              <p:cNvSpPr>
                <a:spLocks noChangeArrowheads="1"/>
              </p:cNvSpPr>
              <p:nvPr/>
            </p:nvSpPr>
            <p:spPr bwMode="auto">
              <a:xfrm>
                <a:off x="1538" y="1467"/>
                <a:ext cx="20"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14" name="Rectangle 119"/>
              <p:cNvSpPr>
                <a:spLocks noChangeArrowheads="1"/>
              </p:cNvSpPr>
              <p:nvPr/>
            </p:nvSpPr>
            <p:spPr bwMode="auto">
              <a:xfrm>
                <a:off x="1562" y="1467"/>
                <a:ext cx="372"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15" name="Freeform 120"/>
              <p:cNvSpPr/>
              <p:nvPr/>
            </p:nvSpPr>
            <p:spPr bwMode="auto">
              <a:xfrm>
                <a:off x="1137" y="1175"/>
                <a:ext cx="41" cy="53"/>
              </a:xfrm>
              <a:custGeom>
                <a:avLst/>
                <a:gdLst>
                  <a:gd name="T0" fmla="*/ 0 w 10"/>
                  <a:gd name="T1" fmla="*/ 27107 h 13"/>
                  <a:gd name="T2" fmla="*/ 4555 w 10"/>
                  <a:gd name="T3" fmla="*/ 22639 h 13"/>
                  <a:gd name="T4" fmla="*/ 42931 w 10"/>
                  <a:gd name="T5" fmla="*/ 0 h 13"/>
                  <a:gd name="T6" fmla="*/ 42931 w 10"/>
                  <a:gd name="T7" fmla="*/ 0 h 13"/>
                  <a:gd name="T8" fmla="*/ 47486 w 10"/>
                  <a:gd name="T9" fmla="*/ 4403 h 13"/>
                  <a:gd name="T10" fmla="*/ 42931 w 10"/>
                  <a:gd name="T11" fmla="*/ 4403 h 13"/>
                  <a:gd name="T12" fmla="*/ 9311 w 10"/>
                  <a:gd name="T13" fmla="*/ 27107 h 13"/>
                  <a:gd name="T14" fmla="*/ 42931 w 10"/>
                  <a:gd name="T15" fmla="*/ 50546 h 13"/>
                  <a:gd name="T16" fmla="*/ 47486 w 10"/>
                  <a:gd name="T17" fmla="*/ 55234 h 13"/>
                  <a:gd name="T18" fmla="*/ 42931 w 10"/>
                  <a:gd name="T19" fmla="*/ 59702 h 13"/>
                  <a:gd name="T20" fmla="*/ 42931 w 10"/>
                  <a:gd name="T21" fmla="*/ 55234 h 13"/>
                  <a:gd name="T22" fmla="*/ 4555 w 10"/>
                  <a:gd name="T23" fmla="*/ 32595 h 13"/>
                  <a:gd name="T24" fmla="*/ 0 w 10"/>
                  <a:gd name="T25" fmla="*/ 2710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3"/>
                  <a:gd name="T41" fmla="*/ 10 w 10"/>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3">
                    <a:moveTo>
                      <a:pt x="0" y="6"/>
                    </a:moveTo>
                    <a:cubicBezTo>
                      <a:pt x="0" y="6"/>
                      <a:pt x="0" y="5"/>
                      <a:pt x="1" y="5"/>
                    </a:cubicBezTo>
                    <a:cubicBezTo>
                      <a:pt x="9" y="0"/>
                      <a:pt x="9" y="0"/>
                      <a:pt x="9" y="0"/>
                    </a:cubicBezTo>
                    <a:cubicBezTo>
                      <a:pt x="9" y="0"/>
                      <a:pt x="9" y="0"/>
                      <a:pt x="9" y="0"/>
                    </a:cubicBezTo>
                    <a:cubicBezTo>
                      <a:pt x="9" y="0"/>
                      <a:pt x="10" y="0"/>
                      <a:pt x="10" y="1"/>
                    </a:cubicBezTo>
                    <a:cubicBezTo>
                      <a:pt x="9" y="1"/>
                      <a:pt x="9" y="1"/>
                      <a:pt x="9" y="1"/>
                    </a:cubicBezTo>
                    <a:cubicBezTo>
                      <a:pt x="2" y="6"/>
                      <a:pt x="2" y="6"/>
                      <a:pt x="2" y="6"/>
                    </a:cubicBezTo>
                    <a:cubicBezTo>
                      <a:pt x="9" y="11"/>
                      <a:pt x="9" y="11"/>
                      <a:pt x="9" y="11"/>
                    </a:cubicBezTo>
                    <a:cubicBezTo>
                      <a:pt x="10" y="12"/>
                      <a:pt x="10" y="12"/>
                      <a:pt x="10" y="12"/>
                    </a:cubicBezTo>
                    <a:cubicBezTo>
                      <a:pt x="10" y="12"/>
                      <a:pt x="9" y="13"/>
                      <a:pt x="9" y="13"/>
                    </a:cubicBezTo>
                    <a:cubicBezTo>
                      <a:pt x="9" y="12"/>
                      <a:pt x="9" y="12"/>
                      <a:pt x="9" y="12"/>
                    </a:cubicBezTo>
                    <a:cubicBezTo>
                      <a:pt x="9" y="12"/>
                      <a:pt x="2" y="8"/>
                      <a:pt x="1" y="7"/>
                    </a:cubicBezTo>
                    <a:cubicBezTo>
                      <a:pt x="0" y="7"/>
                      <a:pt x="0" y="7"/>
                      <a:pt x="0" y="6"/>
                    </a:cubicBez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16" name="Freeform 121"/>
              <p:cNvSpPr/>
              <p:nvPr/>
            </p:nvSpPr>
            <p:spPr bwMode="auto">
              <a:xfrm>
                <a:off x="1186" y="1159"/>
                <a:ext cx="36" cy="73"/>
              </a:xfrm>
              <a:custGeom>
                <a:avLst/>
                <a:gdLst>
                  <a:gd name="T0" fmla="*/ 8 w 36"/>
                  <a:gd name="T1" fmla="*/ 73 h 73"/>
                  <a:gd name="T2" fmla="*/ 4 w 36"/>
                  <a:gd name="T3" fmla="*/ 73 h 73"/>
                  <a:gd name="T4" fmla="*/ 4 w 36"/>
                  <a:gd name="T5" fmla="*/ 73 h 73"/>
                  <a:gd name="T6" fmla="*/ 0 w 36"/>
                  <a:gd name="T7" fmla="*/ 73 h 73"/>
                  <a:gd name="T8" fmla="*/ 0 w 36"/>
                  <a:gd name="T9" fmla="*/ 69 h 73"/>
                  <a:gd name="T10" fmla="*/ 32 w 36"/>
                  <a:gd name="T11" fmla="*/ 0 h 73"/>
                  <a:gd name="T12" fmla="*/ 36 w 36"/>
                  <a:gd name="T13" fmla="*/ 0 h 73"/>
                  <a:gd name="T14" fmla="*/ 36 w 36"/>
                  <a:gd name="T15" fmla="*/ 0 h 73"/>
                  <a:gd name="T16" fmla="*/ 36 w 36"/>
                  <a:gd name="T17" fmla="*/ 4 h 73"/>
                  <a:gd name="T18" fmla="*/ 36 w 36"/>
                  <a:gd name="T19" fmla="*/ 4 h 73"/>
                  <a:gd name="T20" fmla="*/ 8 w 3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73"/>
                  <a:gd name="T35" fmla="*/ 36 w 3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73">
                    <a:moveTo>
                      <a:pt x="8" y="73"/>
                    </a:moveTo>
                    <a:lnTo>
                      <a:pt x="4" y="73"/>
                    </a:lnTo>
                    <a:lnTo>
                      <a:pt x="0" y="73"/>
                    </a:lnTo>
                    <a:lnTo>
                      <a:pt x="0" y="69"/>
                    </a:lnTo>
                    <a:lnTo>
                      <a:pt x="32" y="0"/>
                    </a:lnTo>
                    <a:lnTo>
                      <a:pt x="36" y="0"/>
                    </a:lnTo>
                    <a:lnTo>
                      <a:pt x="36" y="4"/>
                    </a:lnTo>
                    <a:lnTo>
                      <a:pt x="8" y="73"/>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17" name="Freeform 122"/>
              <p:cNvSpPr>
                <a:spLocks noEditPoints="1"/>
              </p:cNvSpPr>
              <p:nvPr/>
            </p:nvSpPr>
            <p:spPr bwMode="auto">
              <a:xfrm>
                <a:off x="1234" y="1159"/>
                <a:ext cx="49" cy="73"/>
              </a:xfrm>
              <a:custGeom>
                <a:avLst/>
                <a:gdLst>
                  <a:gd name="T0" fmla="*/ 0 w 12"/>
                  <a:gd name="T1" fmla="*/ 4344 h 18"/>
                  <a:gd name="T2" fmla="*/ 4418 w 12"/>
                  <a:gd name="T3" fmla="*/ 0 h 18"/>
                  <a:gd name="T4" fmla="*/ 32814 w 12"/>
                  <a:gd name="T5" fmla="*/ 0 h 18"/>
                  <a:gd name="T6" fmla="*/ 55623 w 12"/>
                  <a:gd name="T7" fmla="*/ 21941 h 18"/>
                  <a:gd name="T8" fmla="*/ 32814 w 12"/>
                  <a:gd name="T9" fmla="*/ 44887 h 18"/>
                  <a:gd name="T10" fmla="*/ 4418 w 12"/>
                  <a:gd name="T11" fmla="*/ 44887 h 18"/>
                  <a:gd name="T12" fmla="*/ 4418 w 12"/>
                  <a:gd name="T13" fmla="*/ 80049 h 18"/>
                  <a:gd name="T14" fmla="*/ 4418 w 12"/>
                  <a:gd name="T15" fmla="*/ 80049 h 18"/>
                  <a:gd name="T16" fmla="*/ 0 w 12"/>
                  <a:gd name="T17" fmla="*/ 80049 h 18"/>
                  <a:gd name="T18" fmla="*/ 0 w 12"/>
                  <a:gd name="T19" fmla="*/ 4344 h 18"/>
                  <a:gd name="T20" fmla="*/ 32814 w 12"/>
                  <a:gd name="T21" fmla="*/ 35150 h 18"/>
                  <a:gd name="T22" fmla="*/ 51140 w 12"/>
                  <a:gd name="T23" fmla="*/ 21941 h 18"/>
                  <a:gd name="T24" fmla="*/ 32814 w 12"/>
                  <a:gd name="T25" fmla="*/ 4344 h 18"/>
                  <a:gd name="T26" fmla="*/ 4418 w 12"/>
                  <a:gd name="T27" fmla="*/ 4344 h 18"/>
                  <a:gd name="T28" fmla="*/ 4418 w 12"/>
                  <a:gd name="T29" fmla="*/ 35150 h 18"/>
                  <a:gd name="T30" fmla="*/ 32814 w 12"/>
                  <a:gd name="T31" fmla="*/ 3515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8"/>
                  <a:gd name="T50" fmla="*/ 12 w 12"/>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8">
                    <a:moveTo>
                      <a:pt x="0" y="1"/>
                    </a:moveTo>
                    <a:cubicBezTo>
                      <a:pt x="0" y="0"/>
                      <a:pt x="1" y="0"/>
                      <a:pt x="1" y="0"/>
                    </a:cubicBezTo>
                    <a:cubicBezTo>
                      <a:pt x="7" y="0"/>
                      <a:pt x="7" y="0"/>
                      <a:pt x="7" y="0"/>
                    </a:cubicBezTo>
                    <a:cubicBezTo>
                      <a:pt x="10" y="0"/>
                      <a:pt x="12" y="2"/>
                      <a:pt x="12" y="5"/>
                    </a:cubicBezTo>
                    <a:cubicBezTo>
                      <a:pt x="12" y="7"/>
                      <a:pt x="10" y="10"/>
                      <a:pt x="7" y="10"/>
                    </a:cubicBezTo>
                    <a:cubicBezTo>
                      <a:pt x="1" y="10"/>
                      <a:pt x="1" y="10"/>
                      <a:pt x="1" y="10"/>
                    </a:cubicBezTo>
                    <a:cubicBezTo>
                      <a:pt x="1" y="18"/>
                      <a:pt x="1" y="18"/>
                      <a:pt x="1" y="18"/>
                    </a:cubicBezTo>
                    <a:cubicBezTo>
                      <a:pt x="1" y="18"/>
                      <a:pt x="1" y="18"/>
                      <a:pt x="1" y="18"/>
                    </a:cubicBezTo>
                    <a:cubicBezTo>
                      <a:pt x="0" y="18"/>
                      <a:pt x="0" y="18"/>
                      <a:pt x="0" y="18"/>
                    </a:cubicBezTo>
                    <a:lnTo>
                      <a:pt x="0" y="1"/>
                    </a:lnTo>
                    <a:close/>
                    <a:moveTo>
                      <a:pt x="7" y="8"/>
                    </a:moveTo>
                    <a:cubicBezTo>
                      <a:pt x="9" y="8"/>
                      <a:pt x="11" y="7"/>
                      <a:pt x="11" y="5"/>
                    </a:cubicBezTo>
                    <a:cubicBezTo>
                      <a:pt x="11" y="3"/>
                      <a:pt x="9" y="1"/>
                      <a:pt x="7" y="1"/>
                    </a:cubicBezTo>
                    <a:cubicBezTo>
                      <a:pt x="1" y="1"/>
                      <a:pt x="1" y="1"/>
                      <a:pt x="1" y="1"/>
                    </a:cubicBezTo>
                    <a:cubicBezTo>
                      <a:pt x="1" y="8"/>
                      <a:pt x="1" y="8"/>
                      <a:pt x="1" y="8"/>
                    </a:cubicBezTo>
                    <a:lnTo>
                      <a:pt x="7" y="8"/>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18" name="Freeform 123"/>
              <p:cNvSpPr>
                <a:spLocks noEditPoints="1"/>
              </p:cNvSpPr>
              <p:nvPr/>
            </p:nvSpPr>
            <p:spPr bwMode="auto">
              <a:xfrm>
                <a:off x="1295" y="1187"/>
                <a:ext cx="4" cy="45"/>
              </a:xfrm>
              <a:custGeom>
                <a:avLst/>
                <a:gdLst>
                  <a:gd name="T0" fmla="*/ 0 w 1"/>
                  <a:gd name="T1" fmla="*/ 4451 h 11"/>
                  <a:gd name="T2" fmla="*/ 4096 w 1"/>
                  <a:gd name="T3" fmla="*/ 0 h 11"/>
                  <a:gd name="T4" fmla="*/ 4096 w 1"/>
                  <a:gd name="T5" fmla="*/ 4451 h 11"/>
                  <a:gd name="T6" fmla="*/ 4096 w 1"/>
                  <a:gd name="T7" fmla="*/ 9237 h 11"/>
                  <a:gd name="T8" fmla="*/ 4096 w 1"/>
                  <a:gd name="T9" fmla="*/ 13688 h 11"/>
                  <a:gd name="T10" fmla="*/ 0 w 1"/>
                  <a:gd name="T11" fmla="*/ 9237 h 11"/>
                  <a:gd name="T12" fmla="*/ 0 w 1"/>
                  <a:gd name="T13" fmla="*/ 4451 h 11"/>
                  <a:gd name="T14" fmla="*/ 0 w 1"/>
                  <a:gd name="T15" fmla="*/ 47025 h 11"/>
                  <a:gd name="T16" fmla="*/ 4096 w 1"/>
                  <a:gd name="T17" fmla="*/ 42308 h 11"/>
                  <a:gd name="T18" fmla="*/ 4096 w 1"/>
                  <a:gd name="T19" fmla="*/ 47025 h 11"/>
                  <a:gd name="T20" fmla="*/ 4096 w 1"/>
                  <a:gd name="T21" fmla="*/ 51545 h 11"/>
                  <a:gd name="T22" fmla="*/ 4096 w 1"/>
                  <a:gd name="T23" fmla="*/ 51545 h 11"/>
                  <a:gd name="T24" fmla="*/ 0 w 1"/>
                  <a:gd name="T25" fmla="*/ 51545 h 11"/>
                  <a:gd name="T26" fmla="*/ 0 w 1"/>
                  <a:gd name="T27" fmla="*/ 47025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
                  <a:gd name="T43" fmla="*/ 0 h 11"/>
                  <a:gd name="T44" fmla="*/ 1 w 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 h="11">
                    <a:moveTo>
                      <a:pt x="0" y="1"/>
                    </a:moveTo>
                    <a:cubicBezTo>
                      <a:pt x="0" y="0"/>
                      <a:pt x="0" y="0"/>
                      <a:pt x="1" y="0"/>
                    </a:cubicBezTo>
                    <a:cubicBezTo>
                      <a:pt x="1" y="0"/>
                      <a:pt x="1" y="0"/>
                      <a:pt x="1" y="1"/>
                    </a:cubicBezTo>
                    <a:cubicBezTo>
                      <a:pt x="1" y="2"/>
                      <a:pt x="1" y="2"/>
                      <a:pt x="1" y="2"/>
                    </a:cubicBezTo>
                    <a:cubicBezTo>
                      <a:pt x="1" y="2"/>
                      <a:pt x="1" y="3"/>
                      <a:pt x="1" y="3"/>
                    </a:cubicBezTo>
                    <a:cubicBezTo>
                      <a:pt x="0" y="3"/>
                      <a:pt x="0" y="2"/>
                      <a:pt x="0" y="2"/>
                    </a:cubicBezTo>
                    <a:lnTo>
                      <a:pt x="0" y="1"/>
                    </a:lnTo>
                    <a:close/>
                    <a:moveTo>
                      <a:pt x="0" y="10"/>
                    </a:moveTo>
                    <a:cubicBezTo>
                      <a:pt x="0" y="9"/>
                      <a:pt x="0" y="9"/>
                      <a:pt x="1" y="9"/>
                    </a:cubicBezTo>
                    <a:cubicBezTo>
                      <a:pt x="1" y="9"/>
                      <a:pt x="1" y="9"/>
                      <a:pt x="1" y="10"/>
                    </a:cubicBezTo>
                    <a:cubicBezTo>
                      <a:pt x="1" y="11"/>
                      <a:pt x="1" y="11"/>
                      <a:pt x="1" y="11"/>
                    </a:cubicBezTo>
                    <a:cubicBezTo>
                      <a:pt x="1" y="11"/>
                      <a:pt x="1" y="11"/>
                      <a:pt x="1" y="11"/>
                    </a:cubicBezTo>
                    <a:cubicBezTo>
                      <a:pt x="0" y="11"/>
                      <a:pt x="0" y="11"/>
                      <a:pt x="0" y="11"/>
                    </a:cubicBezTo>
                    <a:lnTo>
                      <a:pt x="0" y="10"/>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19" name="Freeform 124"/>
              <p:cNvSpPr/>
              <p:nvPr/>
            </p:nvSpPr>
            <p:spPr bwMode="auto">
              <a:xfrm>
                <a:off x="1311" y="1163"/>
                <a:ext cx="24" cy="69"/>
              </a:xfrm>
              <a:custGeom>
                <a:avLst/>
                <a:gdLst>
                  <a:gd name="T0" fmla="*/ 20480 w 6"/>
                  <a:gd name="T1" fmla="*/ 0 h 17"/>
                  <a:gd name="T2" fmla="*/ 20480 w 6"/>
                  <a:gd name="T3" fmla="*/ 0 h 17"/>
                  <a:gd name="T4" fmla="*/ 24576 w 6"/>
                  <a:gd name="T5" fmla="*/ 4351 h 17"/>
                  <a:gd name="T6" fmla="*/ 24576 w 6"/>
                  <a:gd name="T7" fmla="*/ 75961 h 17"/>
                  <a:gd name="T8" fmla="*/ 24576 w 6"/>
                  <a:gd name="T9" fmla="*/ 75961 h 17"/>
                  <a:gd name="T10" fmla="*/ 20480 w 6"/>
                  <a:gd name="T11" fmla="*/ 75961 h 17"/>
                  <a:gd name="T12" fmla="*/ 20480 w 6"/>
                  <a:gd name="T13" fmla="*/ 4351 h 17"/>
                  <a:gd name="T14" fmla="*/ 4096 w 6"/>
                  <a:gd name="T15" fmla="*/ 17660 h 17"/>
                  <a:gd name="T16" fmla="*/ 4096 w 6"/>
                  <a:gd name="T17" fmla="*/ 17660 h 17"/>
                  <a:gd name="T18" fmla="*/ 0 w 6"/>
                  <a:gd name="T19" fmla="*/ 17660 h 17"/>
                  <a:gd name="T20" fmla="*/ 0 w 6"/>
                  <a:gd name="T21" fmla="*/ 13313 h 17"/>
                  <a:gd name="T22" fmla="*/ 20480 w 6"/>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7"/>
                  <a:gd name="T38" fmla="*/ 6 w 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7">
                    <a:moveTo>
                      <a:pt x="5" y="0"/>
                    </a:moveTo>
                    <a:cubicBezTo>
                      <a:pt x="5" y="0"/>
                      <a:pt x="5" y="0"/>
                      <a:pt x="5" y="0"/>
                    </a:cubicBezTo>
                    <a:cubicBezTo>
                      <a:pt x="6" y="0"/>
                      <a:pt x="6" y="0"/>
                      <a:pt x="6" y="1"/>
                    </a:cubicBezTo>
                    <a:cubicBezTo>
                      <a:pt x="6" y="17"/>
                      <a:pt x="6" y="17"/>
                      <a:pt x="6" y="17"/>
                    </a:cubicBezTo>
                    <a:cubicBezTo>
                      <a:pt x="6" y="17"/>
                      <a:pt x="6" y="17"/>
                      <a:pt x="6" y="17"/>
                    </a:cubicBezTo>
                    <a:cubicBezTo>
                      <a:pt x="5" y="17"/>
                      <a:pt x="5" y="17"/>
                      <a:pt x="5" y="17"/>
                    </a:cubicBezTo>
                    <a:cubicBezTo>
                      <a:pt x="5" y="1"/>
                      <a:pt x="5" y="1"/>
                      <a:pt x="5" y="1"/>
                    </a:cubicBezTo>
                    <a:cubicBezTo>
                      <a:pt x="1" y="4"/>
                      <a:pt x="1" y="4"/>
                      <a:pt x="1" y="4"/>
                    </a:cubicBezTo>
                    <a:cubicBezTo>
                      <a:pt x="1" y="4"/>
                      <a:pt x="1" y="4"/>
                      <a:pt x="1" y="4"/>
                    </a:cubicBezTo>
                    <a:cubicBezTo>
                      <a:pt x="0" y="4"/>
                      <a:pt x="0" y="4"/>
                      <a:pt x="0" y="4"/>
                    </a:cubicBezTo>
                    <a:cubicBezTo>
                      <a:pt x="0" y="3"/>
                      <a:pt x="0" y="3"/>
                      <a:pt x="0" y="3"/>
                    </a:cubicBezTo>
                    <a:lnTo>
                      <a:pt x="5" y="0"/>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20" name="Freeform 125"/>
              <p:cNvSpPr/>
              <p:nvPr/>
            </p:nvSpPr>
            <p:spPr bwMode="auto">
              <a:xfrm>
                <a:off x="1347" y="1175"/>
                <a:ext cx="41" cy="53"/>
              </a:xfrm>
              <a:custGeom>
                <a:avLst/>
                <a:gdLst>
                  <a:gd name="T0" fmla="*/ 4555 w 10"/>
                  <a:gd name="T1" fmla="*/ 55234 h 13"/>
                  <a:gd name="T2" fmla="*/ 4555 w 10"/>
                  <a:gd name="T3" fmla="*/ 59702 h 13"/>
                  <a:gd name="T4" fmla="*/ 0 w 10"/>
                  <a:gd name="T5" fmla="*/ 55234 h 13"/>
                  <a:gd name="T6" fmla="*/ 0 w 10"/>
                  <a:gd name="T7" fmla="*/ 50546 h 13"/>
                  <a:gd name="T8" fmla="*/ 38175 w 10"/>
                  <a:gd name="T9" fmla="*/ 27107 h 13"/>
                  <a:gd name="T10" fmla="*/ 0 w 10"/>
                  <a:gd name="T11" fmla="*/ 4403 h 13"/>
                  <a:gd name="T12" fmla="*/ 0 w 10"/>
                  <a:gd name="T13" fmla="*/ 4403 h 13"/>
                  <a:gd name="T14" fmla="*/ 4555 w 10"/>
                  <a:gd name="T15" fmla="*/ 0 h 13"/>
                  <a:gd name="T16" fmla="*/ 4555 w 10"/>
                  <a:gd name="T17" fmla="*/ 0 h 13"/>
                  <a:gd name="T18" fmla="*/ 42931 w 10"/>
                  <a:gd name="T19" fmla="*/ 22639 h 13"/>
                  <a:gd name="T20" fmla="*/ 47486 w 10"/>
                  <a:gd name="T21" fmla="*/ 27107 h 13"/>
                  <a:gd name="T22" fmla="*/ 42931 w 10"/>
                  <a:gd name="T23" fmla="*/ 32595 h 13"/>
                  <a:gd name="T24" fmla="*/ 4555 w 10"/>
                  <a:gd name="T25" fmla="*/ 55234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3"/>
                  <a:gd name="T41" fmla="*/ 10 w 10"/>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3">
                    <a:moveTo>
                      <a:pt x="1" y="12"/>
                    </a:moveTo>
                    <a:cubicBezTo>
                      <a:pt x="1" y="13"/>
                      <a:pt x="1" y="13"/>
                      <a:pt x="1" y="13"/>
                    </a:cubicBezTo>
                    <a:cubicBezTo>
                      <a:pt x="0" y="13"/>
                      <a:pt x="0" y="12"/>
                      <a:pt x="0" y="12"/>
                    </a:cubicBezTo>
                    <a:cubicBezTo>
                      <a:pt x="0" y="11"/>
                      <a:pt x="0" y="11"/>
                      <a:pt x="0" y="11"/>
                    </a:cubicBezTo>
                    <a:cubicBezTo>
                      <a:pt x="8" y="6"/>
                      <a:pt x="8" y="6"/>
                      <a:pt x="8" y="6"/>
                    </a:cubicBezTo>
                    <a:cubicBezTo>
                      <a:pt x="7" y="5"/>
                      <a:pt x="0" y="1"/>
                      <a:pt x="0" y="1"/>
                    </a:cubicBezTo>
                    <a:cubicBezTo>
                      <a:pt x="0" y="1"/>
                      <a:pt x="0" y="1"/>
                      <a:pt x="0" y="1"/>
                    </a:cubicBezTo>
                    <a:cubicBezTo>
                      <a:pt x="0" y="0"/>
                      <a:pt x="0" y="0"/>
                      <a:pt x="1" y="0"/>
                    </a:cubicBezTo>
                    <a:cubicBezTo>
                      <a:pt x="1" y="0"/>
                      <a:pt x="1" y="0"/>
                      <a:pt x="1" y="0"/>
                    </a:cubicBezTo>
                    <a:cubicBezTo>
                      <a:pt x="9" y="5"/>
                      <a:pt x="9" y="5"/>
                      <a:pt x="9" y="5"/>
                    </a:cubicBezTo>
                    <a:cubicBezTo>
                      <a:pt x="9" y="5"/>
                      <a:pt x="10" y="6"/>
                      <a:pt x="10" y="6"/>
                    </a:cubicBezTo>
                    <a:cubicBezTo>
                      <a:pt x="10" y="7"/>
                      <a:pt x="9" y="7"/>
                      <a:pt x="9" y="7"/>
                    </a:cubicBezTo>
                    <a:cubicBezTo>
                      <a:pt x="8" y="8"/>
                      <a:pt x="1" y="12"/>
                      <a:pt x="1" y="12"/>
                    </a:cubicBez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21" name="Rectangle 126"/>
              <p:cNvSpPr>
                <a:spLocks noChangeArrowheads="1"/>
              </p:cNvSpPr>
              <p:nvPr/>
            </p:nvSpPr>
            <p:spPr bwMode="auto">
              <a:xfrm>
                <a:off x="2404" y="1223"/>
                <a:ext cx="319" cy="21"/>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22" name="Freeform 127"/>
              <p:cNvSpPr>
                <a:spLocks noEditPoints="1"/>
              </p:cNvSpPr>
              <p:nvPr/>
            </p:nvSpPr>
            <p:spPr bwMode="auto">
              <a:xfrm>
                <a:off x="2149" y="802"/>
                <a:ext cx="255" cy="442"/>
              </a:xfrm>
              <a:custGeom>
                <a:avLst/>
                <a:gdLst>
                  <a:gd name="T0" fmla="*/ 276991 w 63"/>
                  <a:gd name="T1" fmla="*/ 466943 h 109"/>
                  <a:gd name="T2" fmla="*/ 233495 w 63"/>
                  <a:gd name="T3" fmla="*/ 466943 h 109"/>
                  <a:gd name="T4" fmla="*/ 233495 w 63"/>
                  <a:gd name="T5" fmla="*/ 484554 h 109"/>
                  <a:gd name="T6" fmla="*/ 276991 w 63"/>
                  <a:gd name="T7" fmla="*/ 484554 h 109"/>
                  <a:gd name="T8" fmla="*/ 276991 w 63"/>
                  <a:gd name="T9" fmla="*/ 466943 h 109"/>
                  <a:gd name="T10" fmla="*/ 8617 w 63"/>
                  <a:gd name="T11" fmla="*/ 0 h 109"/>
                  <a:gd name="T12" fmla="*/ 8617 w 63"/>
                  <a:gd name="T13" fmla="*/ 0 h 109"/>
                  <a:gd name="T14" fmla="*/ 0 w 63"/>
                  <a:gd name="T15" fmla="*/ 8666 h 109"/>
                  <a:gd name="T16" fmla="*/ 0 w 63"/>
                  <a:gd name="T17" fmla="*/ 44873 h 109"/>
                  <a:gd name="T18" fmla="*/ 8617 w 63"/>
                  <a:gd name="T19" fmla="*/ 44873 h 109"/>
                  <a:gd name="T20" fmla="*/ 8617 w 63"/>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109"/>
                  <a:gd name="T35" fmla="*/ 63 w 63"/>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109">
                    <a:moveTo>
                      <a:pt x="63" y="105"/>
                    </a:moveTo>
                    <a:cubicBezTo>
                      <a:pt x="53" y="105"/>
                      <a:pt x="53" y="105"/>
                      <a:pt x="53" y="105"/>
                    </a:cubicBezTo>
                    <a:cubicBezTo>
                      <a:pt x="53" y="109"/>
                      <a:pt x="53" y="109"/>
                      <a:pt x="53" y="109"/>
                    </a:cubicBezTo>
                    <a:cubicBezTo>
                      <a:pt x="63" y="109"/>
                      <a:pt x="63" y="109"/>
                      <a:pt x="63" y="109"/>
                    </a:cubicBezTo>
                    <a:cubicBezTo>
                      <a:pt x="63" y="105"/>
                      <a:pt x="63" y="105"/>
                      <a:pt x="63" y="105"/>
                    </a:cubicBezTo>
                    <a:moveTo>
                      <a:pt x="2" y="0"/>
                    </a:moveTo>
                    <a:cubicBezTo>
                      <a:pt x="2" y="0"/>
                      <a:pt x="2" y="0"/>
                      <a:pt x="2" y="0"/>
                    </a:cubicBezTo>
                    <a:cubicBezTo>
                      <a:pt x="1" y="0"/>
                      <a:pt x="0" y="1"/>
                      <a:pt x="0" y="2"/>
                    </a:cubicBezTo>
                    <a:cubicBezTo>
                      <a:pt x="0" y="10"/>
                      <a:pt x="0" y="10"/>
                      <a:pt x="0" y="10"/>
                    </a:cubicBezTo>
                    <a:cubicBezTo>
                      <a:pt x="2" y="10"/>
                      <a:pt x="2" y="10"/>
                      <a:pt x="2" y="10"/>
                    </a:cubicBezTo>
                    <a:cubicBezTo>
                      <a:pt x="2" y="0"/>
                      <a:pt x="2" y="0"/>
                      <a:pt x="2" y="0"/>
                    </a:cubicBezTo>
                  </a:path>
                </a:pathLst>
              </a:custGeom>
              <a:solidFill>
                <a:srgbClr val="93939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23" name="Freeform 128"/>
              <p:cNvSpPr>
                <a:spLocks noEditPoints="1"/>
              </p:cNvSpPr>
              <p:nvPr/>
            </p:nvSpPr>
            <p:spPr bwMode="auto">
              <a:xfrm>
                <a:off x="2149" y="843"/>
                <a:ext cx="214" cy="401"/>
              </a:xfrm>
              <a:custGeom>
                <a:avLst/>
                <a:gdLst>
                  <a:gd name="T0" fmla="*/ 214 w 214"/>
                  <a:gd name="T1" fmla="*/ 385 h 401"/>
                  <a:gd name="T2" fmla="*/ 166 w 214"/>
                  <a:gd name="T3" fmla="*/ 385 h 401"/>
                  <a:gd name="T4" fmla="*/ 166 w 214"/>
                  <a:gd name="T5" fmla="*/ 401 h 401"/>
                  <a:gd name="T6" fmla="*/ 214 w 214"/>
                  <a:gd name="T7" fmla="*/ 401 h 401"/>
                  <a:gd name="T8" fmla="*/ 214 w 214"/>
                  <a:gd name="T9" fmla="*/ 385 h 401"/>
                  <a:gd name="T10" fmla="*/ 8 w 214"/>
                  <a:gd name="T11" fmla="*/ 0 h 401"/>
                  <a:gd name="T12" fmla="*/ 0 w 214"/>
                  <a:gd name="T13" fmla="*/ 0 h 401"/>
                  <a:gd name="T14" fmla="*/ 0 w 214"/>
                  <a:gd name="T15" fmla="*/ 44 h 401"/>
                  <a:gd name="T16" fmla="*/ 0 w 214"/>
                  <a:gd name="T17" fmla="*/ 48 h 401"/>
                  <a:gd name="T18" fmla="*/ 8 w 214"/>
                  <a:gd name="T19" fmla="*/ 48 h 401"/>
                  <a:gd name="T20" fmla="*/ 8 w 214"/>
                  <a:gd name="T21" fmla="*/ 36 h 401"/>
                  <a:gd name="T22" fmla="*/ 8 w 214"/>
                  <a:gd name="T23" fmla="*/ 32 h 401"/>
                  <a:gd name="T24" fmla="*/ 8 w 214"/>
                  <a:gd name="T25" fmla="*/ 0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401"/>
                  <a:gd name="T41" fmla="*/ 214 w 214"/>
                  <a:gd name="T42" fmla="*/ 401 h 4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401">
                    <a:moveTo>
                      <a:pt x="214" y="385"/>
                    </a:moveTo>
                    <a:lnTo>
                      <a:pt x="166" y="385"/>
                    </a:lnTo>
                    <a:lnTo>
                      <a:pt x="166" y="401"/>
                    </a:lnTo>
                    <a:lnTo>
                      <a:pt x="214" y="401"/>
                    </a:lnTo>
                    <a:lnTo>
                      <a:pt x="214" y="385"/>
                    </a:lnTo>
                    <a:close/>
                    <a:moveTo>
                      <a:pt x="8" y="0"/>
                    </a:moveTo>
                    <a:lnTo>
                      <a:pt x="0" y="0"/>
                    </a:lnTo>
                    <a:lnTo>
                      <a:pt x="0" y="44"/>
                    </a:lnTo>
                    <a:lnTo>
                      <a:pt x="0" y="48"/>
                    </a:lnTo>
                    <a:lnTo>
                      <a:pt x="8" y="48"/>
                    </a:lnTo>
                    <a:lnTo>
                      <a:pt x="8" y="36"/>
                    </a:lnTo>
                    <a:lnTo>
                      <a:pt x="8" y="32"/>
                    </a:lnTo>
                    <a:lnTo>
                      <a:pt x="8" y="0"/>
                    </a:lnTo>
                    <a:close/>
                  </a:path>
                </a:pathLst>
              </a:custGeom>
              <a:solidFill>
                <a:srgbClr val="1D1E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24" name="Freeform 129"/>
              <p:cNvSpPr>
                <a:spLocks noEditPoints="1"/>
              </p:cNvSpPr>
              <p:nvPr/>
            </p:nvSpPr>
            <p:spPr bwMode="auto">
              <a:xfrm>
                <a:off x="2149" y="843"/>
                <a:ext cx="214" cy="401"/>
              </a:xfrm>
              <a:custGeom>
                <a:avLst/>
                <a:gdLst>
                  <a:gd name="T0" fmla="*/ 214 w 214"/>
                  <a:gd name="T1" fmla="*/ 385 h 401"/>
                  <a:gd name="T2" fmla="*/ 166 w 214"/>
                  <a:gd name="T3" fmla="*/ 385 h 401"/>
                  <a:gd name="T4" fmla="*/ 166 w 214"/>
                  <a:gd name="T5" fmla="*/ 401 h 401"/>
                  <a:gd name="T6" fmla="*/ 214 w 214"/>
                  <a:gd name="T7" fmla="*/ 401 h 401"/>
                  <a:gd name="T8" fmla="*/ 214 w 214"/>
                  <a:gd name="T9" fmla="*/ 385 h 401"/>
                  <a:gd name="T10" fmla="*/ 8 w 214"/>
                  <a:gd name="T11" fmla="*/ 0 h 401"/>
                  <a:gd name="T12" fmla="*/ 0 w 214"/>
                  <a:gd name="T13" fmla="*/ 0 h 401"/>
                  <a:gd name="T14" fmla="*/ 0 w 214"/>
                  <a:gd name="T15" fmla="*/ 44 h 401"/>
                  <a:gd name="T16" fmla="*/ 0 w 214"/>
                  <a:gd name="T17" fmla="*/ 48 h 401"/>
                  <a:gd name="T18" fmla="*/ 8 w 214"/>
                  <a:gd name="T19" fmla="*/ 48 h 401"/>
                  <a:gd name="T20" fmla="*/ 8 w 214"/>
                  <a:gd name="T21" fmla="*/ 36 h 401"/>
                  <a:gd name="T22" fmla="*/ 8 w 214"/>
                  <a:gd name="T23" fmla="*/ 32 h 401"/>
                  <a:gd name="T24" fmla="*/ 8 w 214"/>
                  <a:gd name="T25" fmla="*/ 0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401"/>
                  <a:gd name="T41" fmla="*/ 214 w 214"/>
                  <a:gd name="T42" fmla="*/ 401 h 4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401">
                    <a:moveTo>
                      <a:pt x="214" y="385"/>
                    </a:moveTo>
                    <a:lnTo>
                      <a:pt x="166" y="385"/>
                    </a:lnTo>
                    <a:lnTo>
                      <a:pt x="166" y="401"/>
                    </a:lnTo>
                    <a:lnTo>
                      <a:pt x="214" y="401"/>
                    </a:lnTo>
                    <a:lnTo>
                      <a:pt x="214" y="385"/>
                    </a:lnTo>
                    <a:moveTo>
                      <a:pt x="8" y="0"/>
                    </a:moveTo>
                    <a:lnTo>
                      <a:pt x="0" y="0"/>
                    </a:lnTo>
                    <a:lnTo>
                      <a:pt x="0" y="44"/>
                    </a:lnTo>
                    <a:lnTo>
                      <a:pt x="0" y="48"/>
                    </a:lnTo>
                    <a:lnTo>
                      <a:pt x="8" y="48"/>
                    </a:lnTo>
                    <a:lnTo>
                      <a:pt x="8" y="36"/>
                    </a:lnTo>
                    <a:lnTo>
                      <a:pt x="8" y="3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25" name="Freeform 130"/>
              <p:cNvSpPr/>
              <p:nvPr/>
            </p:nvSpPr>
            <p:spPr bwMode="auto">
              <a:xfrm>
                <a:off x="2149" y="891"/>
                <a:ext cx="166" cy="353"/>
              </a:xfrm>
              <a:custGeom>
                <a:avLst/>
                <a:gdLst>
                  <a:gd name="T0" fmla="*/ 8624 w 41"/>
                  <a:gd name="T1" fmla="*/ 0 h 87"/>
                  <a:gd name="T2" fmla="*/ 0 w 41"/>
                  <a:gd name="T3" fmla="*/ 0 h 87"/>
                  <a:gd name="T4" fmla="*/ 0 w 41"/>
                  <a:gd name="T5" fmla="*/ 0 h 87"/>
                  <a:gd name="T6" fmla="*/ 0 w 41"/>
                  <a:gd name="T7" fmla="*/ 129859 h 87"/>
                  <a:gd name="T8" fmla="*/ 0 w 41"/>
                  <a:gd name="T9" fmla="*/ 338795 h 87"/>
                  <a:gd name="T10" fmla="*/ 0 w 41"/>
                  <a:gd name="T11" fmla="*/ 347486 h 87"/>
                  <a:gd name="T12" fmla="*/ 26082 w 41"/>
                  <a:gd name="T13" fmla="*/ 388101 h 87"/>
                  <a:gd name="T14" fmla="*/ 180596 w 41"/>
                  <a:gd name="T15" fmla="*/ 388101 h 87"/>
                  <a:gd name="T16" fmla="*/ 180596 w 41"/>
                  <a:gd name="T17" fmla="*/ 370536 h 87"/>
                  <a:gd name="T18" fmla="*/ 34917 w 41"/>
                  <a:gd name="T19" fmla="*/ 370536 h 87"/>
                  <a:gd name="T20" fmla="*/ 8624 w 41"/>
                  <a:gd name="T21" fmla="*/ 329852 h 87"/>
                  <a:gd name="T22" fmla="*/ 8624 w 41"/>
                  <a:gd name="T23" fmla="*/ 0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87"/>
                  <a:gd name="T38" fmla="*/ 41 w 41"/>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87">
                    <a:moveTo>
                      <a:pt x="2" y="0"/>
                    </a:moveTo>
                    <a:cubicBezTo>
                      <a:pt x="0" y="0"/>
                      <a:pt x="0" y="0"/>
                      <a:pt x="0" y="0"/>
                    </a:cubicBezTo>
                    <a:cubicBezTo>
                      <a:pt x="0" y="0"/>
                      <a:pt x="0" y="0"/>
                      <a:pt x="0" y="0"/>
                    </a:cubicBezTo>
                    <a:cubicBezTo>
                      <a:pt x="0" y="29"/>
                      <a:pt x="0" y="29"/>
                      <a:pt x="0" y="29"/>
                    </a:cubicBezTo>
                    <a:cubicBezTo>
                      <a:pt x="0" y="76"/>
                      <a:pt x="0" y="76"/>
                      <a:pt x="0" y="76"/>
                    </a:cubicBezTo>
                    <a:cubicBezTo>
                      <a:pt x="0" y="78"/>
                      <a:pt x="0" y="78"/>
                      <a:pt x="0" y="78"/>
                    </a:cubicBezTo>
                    <a:cubicBezTo>
                      <a:pt x="0" y="83"/>
                      <a:pt x="3" y="87"/>
                      <a:pt x="6" y="87"/>
                    </a:cubicBezTo>
                    <a:cubicBezTo>
                      <a:pt x="41" y="87"/>
                      <a:pt x="41" y="87"/>
                      <a:pt x="41" y="87"/>
                    </a:cubicBezTo>
                    <a:cubicBezTo>
                      <a:pt x="41" y="83"/>
                      <a:pt x="41" y="83"/>
                      <a:pt x="41" y="83"/>
                    </a:cubicBezTo>
                    <a:cubicBezTo>
                      <a:pt x="8" y="83"/>
                      <a:pt x="8" y="83"/>
                      <a:pt x="8" y="83"/>
                    </a:cubicBezTo>
                    <a:cubicBezTo>
                      <a:pt x="5" y="83"/>
                      <a:pt x="2" y="79"/>
                      <a:pt x="2" y="74"/>
                    </a:cubicBezTo>
                    <a:cubicBezTo>
                      <a:pt x="2" y="0"/>
                      <a:pt x="2" y="0"/>
                      <a:pt x="2" y="0"/>
                    </a:cubicBezTo>
                  </a:path>
                </a:pathLst>
              </a:custGeom>
              <a:solidFill>
                <a:srgbClr val="93939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26" name="Freeform 131"/>
              <p:cNvSpPr/>
              <p:nvPr/>
            </p:nvSpPr>
            <p:spPr bwMode="auto">
              <a:xfrm>
                <a:off x="2157" y="790"/>
                <a:ext cx="574" cy="438"/>
              </a:xfrm>
              <a:custGeom>
                <a:avLst/>
                <a:gdLst>
                  <a:gd name="T0" fmla="*/ 593528 w 142"/>
                  <a:gd name="T1" fmla="*/ 53833 h 108"/>
                  <a:gd name="T2" fmla="*/ 187710 w 142"/>
                  <a:gd name="T3" fmla="*/ 53833 h 108"/>
                  <a:gd name="T4" fmla="*/ 157531 w 142"/>
                  <a:gd name="T5" fmla="*/ 8667 h 108"/>
                  <a:gd name="T6" fmla="*/ 143658 w 142"/>
                  <a:gd name="T7" fmla="*/ 0 h 108"/>
                  <a:gd name="T8" fmla="*/ 8513 w 142"/>
                  <a:gd name="T9" fmla="*/ 0 h 108"/>
                  <a:gd name="T10" fmla="*/ 0 w 142"/>
                  <a:gd name="T11" fmla="*/ 8667 h 108"/>
                  <a:gd name="T12" fmla="*/ 0 w 142"/>
                  <a:gd name="T13" fmla="*/ 93322 h 108"/>
                  <a:gd name="T14" fmla="*/ 0 w 142"/>
                  <a:gd name="T15" fmla="*/ 97650 h 108"/>
                  <a:gd name="T16" fmla="*/ 0 w 142"/>
                  <a:gd name="T17" fmla="*/ 440977 h 108"/>
                  <a:gd name="T18" fmla="*/ 25899 w 142"/>
                  <a:gd name="T19" fmla="*/ 480466 h 108"/>
                  <a:gd name="T20" fmla="*/ 593528 w 142"/>
                  <a:gd name="T21" fmla="*/ 480466 h 108"/>
                  <a:gd name="T22" fmla="*/ 619411 w 142"/>
                  <a:gd name="T23" fmla="*/ 440977 h 108"/>
                  <a:gd name="T24" fmla="*/ 619411 w 142"/>
                  <a:gd name="T25" fmla="*/ 93322 h 108"/>
                  <a:gd name="T26" fmla="*/ 593528 w 142"/>
                  <a:gd name="T27" fmla="*/ 53833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08"/>
                  <a:gd name="T44" fmla="*/ 142 w 142"/>
                  <a:gd name="T45" fmla="*/ 108 h 1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08">
                    <a:moveTo>
                      <a:pt x="136" y="12"/>
                    </a:moveTo>
                    <a:cubicBezTo>
                      <a:pt x="43" y="12"/>
                      <a:pt x="43" y="12"/>
                      <a:pt x="43" y="12"/>
                    </a:cubicBezTo>
                    <a:cubicBezTo>
                      <a:pt x="36" y="2"/>
                      <a:pt x="36" y="2"/>
                      <a:pt x="36" y="2"/>
                    </a:cubicBezTo>
                    <a:cubicBezTo>
                      <a:pt x="36" y="2"/>
                      <a:pt x="35" y="0"/>
                      <a:pt x="33" y="0"/>
                    </a:cubicBezTo>
                    <a:cubicBezTo>
                      <a:pt x="2" y="0"/>
                      <a:pt x="2" y="0"/>
                      <a:pt x="2" y="0"/>
                    </a:cubicBezTo>
                    <a:cubicBezTo>
                      <a:pt x="1" y="0"/>
                      <a:pt x="0" y="1"/>
                      <a:pt x="0" y="2"/>
                    </a:cubicBezTo>
                    <a:cubicBezTo>
                      <a:pt x="0" y="21"/>
                      <a:pt x="0" y="21"/>
                      <a:pt x="0" y="21"/>
                    </a:cubicBezTo>
                    <a:cubicBezTo>
                      <a:pt x="0" y="22"/>
                      <a:pt x="0" y="22"/>
                      <a:pt x="0" y="22"/>
                    </a:cubicBezTo>
                    <a:cubicBezTo>
                      <a:pt x="0" y="99"/>
                      <a:pt x="0" y="99"/>
                      <a:pt x="0" y="99"/>
                    </a:cubicBezTo>
                    <a:cubicBezTo>
                      <a:pt x="0" y="104"/>
                      <a:pt x="3" y="108"/>
                      <a:pt x="6" y="108"/>
                    </a:cubicBezTo>
                    <a:cubicBezTo>
                      <a:pt x="136" y="108"/>
                      <a:pt x="136" y="108"/>
                      <a:pt x="136" y="108"/>
                    </a:cubicBezTo>
                    <a:cubicBezTo>
                      <a:pt x="139" y="108"/>
                      <a:pt x="142" y="104"/>
                      <a:pt x="142" y="99"/>
                    </a:cubicBezTo>
                    <a:cubicBezTo>
                      <a:pt x="142" y="21"/>
                      <a:pt x="142" y="21"/>
                      <a:pt x="142" y="21"/>
                    </a:cubicBezTo>
                    <a:cubicBezTo>
                      <a:pt x="142" y="16"/>
                      <a:pt x="139" y="12"/>
                      <a:pt x="136" y="12"/>
                    </a:cubicBezTo>
                  </a:path>
                </a:pathLst>
              </a:custGeom>
              <a:solidFill>
                <a:srgbClr val="C792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27" name="Freeform 132"/>
              <p:cNvSpPr/>
              <p:nvPr/>
            </p:nvSpPr>
            <p:spPr bwMode="auto">
              <a:xfrm>
                <a:off x="2173" y="867"/>
                <a:ext cx="542" cy="340"/>
              </a:xfrm>
              <a:custGeom>
                <a:avLst/>
                <a:gdLst>
                  <a:gd name="T0" fmla="*/ 534 w 542"/>
                  <a:gd name="T1" fmla="*/ 340 h 340"/>
                  <a:gd name="T2" fmla="*/ 0 w 542"/>
                  <a:gd name="T3" fmla="*/ 340 h 340"/>
                  <a:gd name="T4" fmla="*/ 0 w 542"/>
                  <a:gd name="T5" fmla="*/ 65 h 340"/>
                  <a:gd name="T6" fmla="*/ 542 w 542"/>
                  <a:gd name="T7" fmla="*/ 0 h 340"/>
                  <a:gd name="T8" fmla="*/ 534 w 542"/>
                  <a:gd name="T9" fmla="*/ 340 h 340"/>
                  <a:gd name="T10" fmla="*/ 0 60000 65536"/>
                  <a:gd name="T11" fmla="*/ 0 60000 65536"/>
                  <a:gd name="T12" fmla="*/ 0 60000 65536"/>
                  <a:gd name="T13" fmla="*/ 0 60000 65536"/>
                  <a:gd name="T14" fmla="*/ 0 60000 65536"/>
                  <a:gd name="T15" fmla="*/ 0 w 542"/>
                  <a:gd name="T16" fmla="*/ 0 h 340"/>
                  <a:gd name="T17" fmla="*/ 542 w 542"/>
                  <a:gd name="T18" fmla="*/ 340 h 340"/>
                </a:gdLst>
                <a:ahLst/>
                <a:cxnLst>
                  <a:cxn ang="T10">
                    <a:pos x="T0" y="T1"/>
                  </a:cxn>
                  <a:cxn ang="T11">
                    <a:pos x="T2" y="T3"/>
                  </a:cxn>
                  <a:cxn ang="T12">
                    <a:pos x="T4" y="T5"/>
                  </a:cxn>
                  <a:cxn ang="T13">
                    <a:pos x="T6" y="T7"/>
                  </a:cxn>
                  <a:cxn ang="T14">
                    <a:pos x="T8" y="T9"/>
                  </a:cxn>
                </a:cxnLst>
                <a:rect l="T15" t="T16" r="T17" b="T18"/>
                <a:pathLst>
                  <a:path w="542" h="340">
                    <a:moveTo>
                      <a:pt x="534" y="340"/>
                    </a:moveTo>
                    <a:lnTo>
                      <a:pt x="0" y="340"/>
                    </a:lnTo>
                    <a:lnTo>
                      <a:pt x="0" y="65"/>
                    </a:lnTo>
                    <a:lnTo>
                      <a:pt x="542" y="0"/>
                    </a:lnTo>
                    <a:lnTo>
                      <a:pt x="534" y="340"/>
                    </a:lnTo>
                    <a:close/>
                  </a:path>
                </a:pathLst>
              </a:custGeom>
              <a:solidFill>
                <a:srgbClr val="E6E3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28" name="Freeform 133"/>
              <p:cNvSpPr/>
              <p:nvPr/>
            </p:nvSpPr>
            <p:spPr bwMode="auto">
              <a:xfrm>
                <a:off x="2173" y="867"/>
                <a:ext cx="542" cy="340"/>
              </a:xfrm>
              <a:custGeom>
                <a:avLst/>
                <a:gdLst>
                  <a:gd name="T0" fmla="*/ 534 w 542"/>
                  <a:gd name="T1" fmla="*/ 340 h 340"/>
                  <a:gd name="T2" fmla="*/ 0 w 542"/>
                  <a:gd name="T3" fmla="*/ 340 h 340"/>
                  <a:gd name="T4" fmla="*/ 0 w 542"/>
                  <a:gd name="T5" fmla="*/ 65 h 340"/>
                  <a:gd name="T6" fmla="*/ 542 w 542"/>
                  <a:gd name="T7" fmla="*/ 0 h 340"/>
                  <a:gd name="T8" fmla="*/ 534 w 542"/>
                  <a:gd name="T9" fmla="*/ 340 h 340"/>
                  <a:gd name="T10" fmla="*/ 0 60000 65536"/>
                  <a:gd name="T11" fmla="*/ 0 60000 65536"/>
                  <a:gd name="T12" fmla="*/ 0 60000 65536"/>
                  <a:gd name="T13" fmla="*/ 0 60000 65536"/>
                  <a:gd name="T14" fmla="*/ 0 60000 65536"/>
                  <a:gd name="T15" fmla="*/ 0 w 542"/>
                  <a:gd name="T16" fmla="*/ 0 h 340"/>
                  <a:gd name="T17" fmla="*/ 542 w 542"/>
                  <a:gd name="T18" fmla="*/ 340 h 340"/>
                </a:gdLst>
                <a:ahLst/>
                <a:cxnLst>
                  <a:cxn ang="T10">
                    <a:pos x="T0" y="T1"/>
                  </a:cxn>
                  <a:cxn ang="T11">
                    <a:pos x="T2" y="T3"/>
                  </a:cxn>
                  <a:cxn ang="T12">
                    <a:pos x="T4" y="T5"/>
                  </a:cxn>
                  <a:cxn ang="T13">
                    <a:pos x="T6" y="T7"/>
                  </a:cxn>
                  <a:cxn ang="T14">
                    <a:pos x="T8" y="T9"/>
                  </a:cxn>
                </a:cxnLst>
                <a:rect l="T15" t="T16" r="T17" b="T18"/>
                <a:pathLst>
                  <a:path w="542" h="340">
                    <a:moveTo>
                      <a:pt x="534" y="340"/>
                    </a:moveTo>
                    <a:lnTo>
                      <a:pt x="0" y="340"/>
                    </a:lnTo>
                    <a:lnTo>
                      <a:pt x="0" y="65"/>
                    </a:lnTo>
                    <a:lnTo>
                      <a:pt x="542" y="0"/>
                    </a:lnTo>
                    <a:lnTo>
                      <a:pt x="534" y="3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29" name="Freeform 134"/>
              <p:cNvSpPr/>
              <p:nvPr/>
            </p:nvSpPr>
            <p:spPr bwMode="auto">
              <a:xfrm>
                <a:off x="2177" y="916"/>
                <a:ext cx="526" cy="287"/>
              </a:xfrm>
              <a:custGeom>
                <a:avLst/>
                <a:gdLst>
                  <a:gd name="T0" fmla="*/ 526 w 526"/>
                  <a:gd name="T1" fmla="*/ 0 h 287"/>
                  <a:gd name="T2" fmla="*/ 0 w 526"/>
                  <a:gd name="T3" fmla="*/ 52 h 287"/>
                  <a:gd name="T4" fmla="*/ 0 w 526"/>
                  <a:gd name="T5" fmla="*/ 287 h 287"/>
                  <a:gd name="T6" fmla="*/ 514 w 526"/>
                  <a:gd name="T7" fmla="*/ 287 h 287"/>
                  <a:gd name="T8" fmla="*/ 526 w 526"/>
                  <a:gd name="T9" fmla="*/ 0 h 287"/>
                  <a:gd name="T10" fmla="*/ 0 60000 65536"/>
                  <a:gd name="T11" fmla="*/ 0 60000 65536"/>
                  <a:gd name="T12" fmla="*/ 0 60000 65536"/>
                  <a:gd name="T13" fmla="*/ 0 60000 65536"/>
                  <a:gd name="T14" fmla="*/ 0 60000 65536"/>
                  <a:gd name="T15" fmla="*/ 0 w 526"/>
                  <a:gd name="T16" fmla="*/ 0 h 287"/>
                  <a:gd name="T17" fmla="*/ 526 w 526"/>
                  <a:gd name="T18" fmla="*/ 287 h 287"/>
                </a:gdLst>
                <a:ahLst/>
                <a:cxnLst>
                  <a:cxn ang="T10">
                    <a:pos x="T0" y="T1"/>
                  </a:cxn>
                  <a:cxn ang="T11">
                    <a:pos x="T2" y="T3"/>
                  </a:cxn>
                  <a:cxn ang="T12">
                    <a:pos x="T4" y="T5"/>
                  </a:cxn>
                  <a:cxn ang="T13">
                    <a:pos x="T6" y="T7"/>
                  </a:cxn>
                  <a:cxn ang="T14">
                    <a:pos x="T8" y="T9"/>
                  </a:cxn>
                </a:cxnLst>
                <a:rect l="T15" t="T16" r="T17" b="T18"/>
                <a:pathLst>
                  <a:path w="526" h="287">
                    <a:moveTo>
                      <a:pt x="526" y="0"/>
                    </a:moveTo>
                    <a:lnTo>
                      <a:pt x="0" y="52"/>
                    </a:lnTo>
                    <a:lnTo>
                      <a:pt x="0" y="287"/>
                    </a:lnTo>
                    <a:lnTo>
                      <a:pt x="514" y="287"/>
                    </a:lnTo>
                    <a:lnTo>
                      <a:pt x="526" y="0"/>
                    </a:lnTo>
                    <a:close/>
                  </a:path>
                </a:pathLst>
              </a:custGeom>
              <a:solidFill>
                <a:srgbClr val="BDBCB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30" name="Freeform 135"/>
              <p:cNvSpPr/>
              <p:nvPr/>
            </p:nvSpPr>
            <p:spPr bwMode="auto">
              <a:xfrm>
                <a:off x="2177" y="916"/>
                <a:ext cx="526" cy="287"/>
              </a:xfrm>
              <a:custGeom>
                <a:avLst/>
                <a:gdLst>
                  <a:gd name="T0" fmla="*/ 526 w 526"/>
                  <a:gd name="T1" fmla="*/ 0 h 287"/>
                  <a:gd name="T2" fmla="*/ 0 w 526"/>
                  <a:gd name="T3" fmla="*/ 52 h 287"/>
                  <a:gd name="T4" fmla="*/ 0 w 526"/>
                  <a:gd name="T5" fmla="*/ 287 h 287"/>
                  <a:gd name="T6" fmla="*/ 514 w 526"/>
                  <a:gd name="T7" fmla="*/ 287 h 287"/>
                  <a:gd name="T8" fmla="*/ 526 w 526"/>
                  <a:gd name="T9" fmla="*/ 0 h 287"/>
                  <a:gd name="T10" fmla="*/ 0 60000 65536"/>
                  <a:gd name="T11" fmla="*/ 0 60000 65536"/>
                  <a:gd name="T12" fmla="*/ 0 60000 65536"/>
                  <a:gd name="T13" fmla="*/ 0 60000 65536"/>
                  <a:gd name="T14" fmla="*/ 0 60000 65536"/>
                  <a:gd name="T15" fmla="*/ 0 w 526"/>
                  <a:gd name="T16" fmla="*/ 0 h 287"/>
                  <a:gd name="T17" fmla="*/ 526 w 526"/>
                  <a:gd name="T18" fmla="*/ 287 h 287"/>
                </a:gdLst>
                <a:ahLst/>
                <a:cxnLst>
                  <a:cxn ang="T10">
                    <a:pos x="T0" y="T1"/>
                  </a:cxn>
                  <a:cxn ang="T11">
                    <a:pos x="T2" y="T3"/>
                  </a:cxn>
                  <a:cxn ang="T12">
                    <a:pos x="T4" y="T5"/>
                  </a:cxn>
                  <a:cxn ang="T13">
                    <a:pos x="T6" y="T7"/>
                  </a:cxn>
                  <a:cxn ang="T14">
                    <a:pos x="T8" y="T9"/>
                  </a:cxn>
                </a:cxnLst>
                <a:rect l="T15" t="T16" r="T17" b="T18"/>
                <a:pathLst>
                  <a:path w="526" h="287">
                    <a:moveTo>
                      <a:pt x="526" y="0"/>
                    </a:moveTo>
                    <a:lnTo>
                      <a:pt x="0" y="52"/>
                    </a:lnTo>
                    <a:lnTo>
                      <a:pt x="0" y="287"/>
                    </a:lnTo>
                    <a:lnTo>
                      <a:pt x="514" y="287"/>
                    </a:lnTo>
                    <a:lnTo>
                      <a:pt x="5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31" name="Freeform 136"/>
              <p:cNvSpPr/>
              <p:nvPr/>
            </p:nvSpPr>
            <p:spPr bwMode="auto">
              <a:xfrm>
                <a:off x="2173" y="920"/>
                <a:ext cx="526" cy="287"/>
              </a:xfrm>
              <a:custGeom>
                <a:avLst/>
                <a:gdLst>
                  <a:gd name="T0" fmla="*/ 518 w 526"/>
                  <a:gd name="T1" fmla="*/ 287 h 287"/>
                  <a:gd name="T2" fmla="*/ 0 w 526"/>
                  <a:gd name="T3" fmla="*/ 287 h 287"/>
                  <a:gd name="T4" fmla="*/ 0 w 526"/>
                  <a:gd name="T5" fmla="*/ 48 h 287"/>
                  <a:gd name="T6" fmla="*/ 526 w 526"/>
                  <a:gd name="T7" fmla="*/ 0 h 287"/>
                  <a:gd name="T8" fmla="*/ 518 w 526"/>
                  <a:gd name="T9" fmla="*/ 287 h 287"/>
                  <a:gd name="T10" fmla="*/ 0 60000 65536"/>
                  <a:gd name="T11" fmla="*/ 0 60000 65536"/>
                  <a:gd name="T12" fmla="*/ 0 60000 65536"/>
                  <a:gd name="T13" fmla="*/ 0 60000 65536"/>
                  <a:gd name="T14" fmla="*/ 0 60000 65536"/>
                  <a:gd name="T15" fmla="*/ 0 w 526"/>
                  <a:gd name="T16" fmla="*/ 0 h 287"/>
                  <a:gd name="T17" fmla="*/ 526 w 526"/>
                  <a:gd name="T18" fmla="*/ 287 h 287"/>
                </a:gdLst>
                <a:ahLst/>
                <a:cxnLst>
                  <a:cxn ang="T10">
                    <a:pos x="T0" y="T1"/>
                  </a:cxn>
                  <a:cxn ang="T11">
                    <a:pos x="T2" y="T3"/>
                  </a:cxn>
                  <a:cxn ang="T12">
                    <a:pos x="T4" y="T5"/>
                  </a:cxn>
                  <a:cxn ang="T13">
                    <a:pos x="T6" y="T7"/>
                  </a:cxn>
                  <a:cxn ang="T14">
                    <a:pos x="T8" y="T9"/>
                  </a:cxn>
                </a:cxnLst>
                <a:rect l="T15" t="T16" r="T17" b="T18"/>
                <a:pathLst>
                  <a:path w="526" h="287">
                    <a:moveTo>
                      <a:pt x="518" y="287"/>
                    </a:moveTo>
                    <a:lnTo>
                      <a:pt x="0" y="287"/>
                    </a:lnTo>
                    <a:lnTo>
                      <a:pt x="0" y="48"/>
                    </a:lnTo>
                    <a:lnTo>
                      <a:pt x="526" y="0"/>
                    </a:lnTo>
                    <a:lnTo>
                      <a:pt x="518" y="287"/>
                    </a:lnTo>
                    <a:close/>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32" name="Freeform 137"/>
              <p:cNvSpPr/>
              <p:nvPr/>
            </p:nvSpPr>
            <p:spPr bwMode="auto">
              <a:xfrm>
                <a:off x="2157" y="968"/>
                <a:ext cx="574" cy="243"/>
              </a:xfrm>
              <a:custGeom>
                <a:avLst/>
                <a:gdLst>
                  <a:gd name="T0" fmla="*/ 619411 w 142"/>
                  <a:gd name="T1" fmla="*/ 234357 h 60"/>
                  <a:gd name="T2" fmla="*/ 593528 w 142"/>
                  <a:gd name="T3" fmla="*/ 264720 h 60"/>
                  <a:gd name="T4" fmla="*/ 25899 w 142"/>
                  <a:gd name="T5" fmla="*/ 264720 h 60"/>
                  <a:gd name="T6" fmla="*/ 0 w 142"/>
                  <a:gd name="T7" fmla="*/ 234357 h 60"/>
                  <a:gd name="T8" fmla="*/ 0 w 142"/>
                  <a:gd name="T9" fmla="*/ 26114 h 60"/>
                  <a:gd name="T10" fmla="*/ 25899 w 142"/>
                  <a:gd name="T11" fmla="*/ 0 h 60"/>
                  <a:gd name="T12" fmla="*/ 593528 w 142"/>
                  <a:gd name="T13" fmla="*/ 0 h 60"/>
                  <a:gd name="T14" fmla="*/ 619411 w 142"/>
                  <a:gd name="T15" fmla="*/ 26114 h 60"/>
                  <a:gd name="T16" fmla="*/ 619411 w 142"/>
                  <a:gd name="T17" fmla="*/ 23435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60"/>
                  <a:gd name="T29" fmla="*/ 142 w 142"/>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60">
                    <a:moveTo>
                      <a:pt x="142" y="53"/>
                    </a:moveTo>
                    <a:cubicBezTo>
                      <a:pt x="142" y="57"/>
                      <a:pt x="139" y="60"/>
                      <a:pt x="136" y="60"/>
                    </a:cubicBezTo>
                    <a:cubicBezTo>
                      <a:pt x="6" y="60"/>
                      <a:pt x="6" y="60"/>
                      <a:pt x="6" y="60"/>
                    </a:cubicBezTo>
                    <a:cubicBezTo>
                      <a:pt x="3" y="60"/>
                      <a:pt x="0" y="57"/>
                      <a:pt x="0" y="53"/>
                    </a:cubicBezTo>
                    <a:cubicBezTo>
                      <a:pt x="0" y="6"/>
                      <a:pt x="0" y="6"/>
                      <a:pt x="0" y="6"/>
                    </a:cubicBezTo>
                    <a:cubicBezTo>
                      <a:pt x="0" y="3"/>
                      <a:pt x="3" y="0"/>
                      <a:pt x="6" y="0"/>
                    </a:cubicBezTo>
                    <a:cubicBezTo>
                      <a:pt x="136" y="0"/>
                      <a:pt x="136" y="0"/>
                      <a:pt x="136" y="0"/>
                    </a:cubicBezTo>
                    <a:cubicBezTo>
                      <a:pt x="139" y="0"/>
                      <a:pt x="142" y="3"/>
                      <a:pt x="142" y="6"/>
                    </a:cubicBezTo>
                    <a:lnTo>
                      <a:pt x="142" y="53"/>
                    </a:lnTo>
                    <a:close/>
                  </a:path>
                </a:pathLst>
              </a:custGeom>
              <a:solidFill>
                <a:srgbClr val="F2B3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33" name="Freeform 138"/>
              <p:cNvSpPr>
                <a:spLocks noEditPoints="1"/>
              </p:cNvSpPr>
              <p:nvPr/>
            </p:nvSpPr>
            <p:spPr bwMode="auto">
              <a:xfrm>
                <a:off x="1161" y="37"/>
                <a:ext cx="769" cy="441"/>
              </a:xfrm>
              <a:custGeom>
                <a:avLst/>
                <a:gdLst>
                  <a:gd name="T0" fmla="*/ 26061 w 190"/>
                  <a:gd name="T1" fmla="*/ 381530 h 109"/>
                  <a:gd name="T2" fmla="*/ 13122 w 190"/>
                  <a:gd name="T3" fmla="*/ 385835 h 109"/>
                  <a:gd name="T4" fmla="*/ 43493 w 190"/>
                  <a:gd name="T5" fmla="*/ 424974 h 109"/>
                  <a:gd name="T6" fmla="*/ 53110 w 190"/>
                  <a:gd name="T7" fmla="*/ 411862 h 109"/>
                  <a:gd name="T8" fmla="*/ 26061 w 190"/>
                  <a:gd name="T9" fmla="*/ 381530 h 109"/>
                  <a:gd name="T10" fmla="*/ 822186 w 190"/>
                  <a:gd name="T11" fmla="*/ 206036 h 109"/>
                  <a:gd name="T12" fmla="*/ 791900 w 190"/>
                  <a:gd name="T13" fmla="*/ 218886 h 109"/>
                  <a:gd name="T14" fmla="*/ 796206 w 190"/>
                  <a:gd name="T15" fmla="*/ 259073 h 109"/>
                  <a:gd name="T16" fmla="*/ 764511 w 190"/>
                  <a:gd name="T17" fmla="*/ 285100 h 109"/>
                  <a:gd name="T18" fmla="*/ 729898 w 190"/>
                  <a:gd name="T19" fmla="*/ 272267 h 109"/>
                  <a:gd name="T20" fmla="*/ 708160 w 190"/>
                  <a:gd name="T21" fmla="*/ 302534 h 109"/>
                  <a:gd name="T22" fmla="*/ 725588 w 190"/>
                  <a:gd name="T23" fmla="*/ 319952 h 109"/>
                  <a:gd name="T24" fmla="*/ 734221 w 190"/>
                  <a:gd name="T25" fmla="*/ 315368 h 109"/>
                  <a:gd name="T26" fmla="*/ 835065 w 190"/>
                  <a:gd name="T27" fmla="*/ 227758 h 109"/>
                  <a:gd name="T28" fmla="*/ 822186 w 190"/>
                  <a:gd name="T29" fmla="*/ 206036 h 109"/>
                  <a:gd name="T30" fmla="*/ 830820 w 190"/>
                  <a:gd name="T31" fmla="*/ 201800 h 109"/>
                  <a:gd name="T32" fmla="*/ 830820 w 190"/>
                  <a:gd name="T33" fmla="*/ 201800 h 109"/>
                  <a:gd name="T34" fmla="*/ 835065 w 190"/>
                  <a:gd name="T35" fmla="*/ 206036 h 109"/>
                  <a:gd name="T36" fmla="*/ 830820 w 190"/>
                  <a:gd name="T37" fmla="*/ 201800 h 109"/>
                  <a:gd name="T38" fmla="*/ 597307 w 190"/>
                  <a:gd name="T39" fmla="*/ 0 h 109"/>
                  <a:gd name="T40" fmla="*/ 470401 w 190"/>
                  <a:gd name="T41" fmla="*/ 79081 h 109"/>
                  <a:gd name="T42" fmla="*/ 470401 w 190"/>
                  <a:gd name="T43" fmla="*/ 79081 h 109"/>
                  <a:gd name="T44" fmla="*/ 382420 w 190"/>
                  <a:gd name="T45" fmla="*/ 100734 h 109"/>
                  <a:gd name="T46" fmla="*/ 334620 w 190"/>
                  <a:gd name="T47" fmla="*/ 96494 h 109"/>
                  <a:gd name="T48" fmla="*/ 184649 w 190"/>
                  <a:gd name="T49" fmla="*/ 192927 h 109"/>
                  <a:gd name="T50" fmla="*/ 184649 w 190"/>
                  <a:gd name="T51" fmla="*/ 192927 h 109"/>
                  <a:gd name="T52" fmla="*/ 0 w 190"/>
                  <a:gd name="T53" fmla="*/ 338154 h 109"/>
                  <a:gd name="T54" fmla="*/ 8617 w 190"/>
                  <a:gd name="T55" fmla="*/ 377290 h 109"/>
                  <a:gd name="T56" fmla="*/ 21755 w 190"/>
                  <a:gd name="T57" fmla="*/ 372985 h 109"/>
                  <a:gd name="T58" fmla="*/ 17428 w 190"/>
                  <a:gd name="T59" fmla="*/ 359872 h 109"/>
                  <a:gd name="T60" fmla="*/ 30307 w 190"/>
                  <a:gd name="T61" fmla="*/ 368680 h 109"/>
                  <a:gd name="T62" fmla="*/ 66296 w 190"/>
                  <a:gd name="T63" fmla="*/ 407557 h 109"/>
                  <a:gd name="T64" fmla="*/ 70538 w 190"/>
                  <a:gd name="T65" fmla="*/ 416365 h 109"/>
                  <a:gd name="T66" fmla="*/ 61985 w 190"/>
                  <a:gd name="T67" fmla="*/ 416365 h 109"/>
                  <a:gd name="T68" fmla="*/ 48864 w 190"/>
                  <a:gd name="T69" fmla="*/ 434583 h 109"/>
                  <a:gd name="T70" fmla="*/ 131475 w 190"/>
                  <a:gd name="T71" fmla="*/ 473723 h 109"/>
                  <a:gd name="T72" fmla="*/ 158588 w 190"/>
                  <a:gd name="T73" fmla="*/ 478028 h 109"/>
                  <a:gd name="T74" fmla="*/ 487570 w 190"/>
                  <a:gd name="T75" fmla="*/ 478028 h 109"/>
                  <a:gd name="T76" fmla="*/ 505014 w 190"/>
                  <a:gd name="T77" fmla="*/ 478028 h 109"/>
                  <a:gd name="T78" fmla="*/ 624420 w 190"/>
                  <a:gd name="T79" fmla="*/ 364112 h 109"/>
                  <a:gd name="T80" fmla="*/ 611557 w 190"/>
                  <a:gd name="T81" fmla="*/ 319952 h 109"/>
                  <a:gd name="T82" fmla="*/ 712466 w 190"/>
                  <a:gd name="T83" fmla="*/ 319952 h 109"/>
                  <a:gd name="T84" fmla="*/ 703850 w 190"/>
                  <a:gd name="T85" fmla="*/ 311063 h 109"/>
                  <a:gd name="T86" fmla="*/ 693909 w 190"/>
                  <a:gd name="T87" fmla="*/ 311063 h 109"/>
                  <a:gd name="T88" fmla="*/ 699543 w 190"/>
                  <a:gd name="T89" fmla="*/ 302534 h 109"/>
                  <a:gd name="T90" fmla="*/ 725588 w 190"/>
                  <a:gd name="T91" fmla="*/ 263378 h 109"/>
                  <a:gd name="T92" fmla="*/ 729898 w 190"/>
                  <a:gd name="T93" fmla="*/ 259073 h 109"/>
                  <a:gd name="T94" fmla="*/ 729898 w 190"/>
                  <a:gd name="T95" fmla="*/ 263378 h 109"/>
                  <a:gd name="T96" fmla="*/ 760201 w 190"/>
                  <a:gd name="T97" fmla="*/ 276507 h 109"/>
                  <a:gd name="T98" fmla="*/ 786266 w 190"/>
                  <a:gd name="T99" fmla="*/ 254849 h 109"/>
                  <a:gd name="T100" fmla="*/ 781956 w 190"/>
                  <a:gd name="T101" fmla="*/ 223191 h 109"/>
                  <a:gd name="T102" fmla="*/ 773404 w 190"/>
                  <a:gd name="T103" fmla="*/ 218886 h 109"/>
                  <a:gd name="T104" fmla="*/ 781956 w 190"/>
                  <a:gd name="T105" fmla="*/ 214650 h 109"/>
                  <a:gd name="T106" fmla="*/ 822186 w 190"/>
                  <a:gd name="T107" fmla="*/ 197232 h 109"/>
                  <a:gd name="T108" fmla="*/ 830820 w 190"/>
                  <a:gd name="T109" fmla="*/ 197232 h 109"/>
                  <a:gd name="T110" fmla="*/ 716777 w 190"/>
                  <a:gd name="T111" fmla="*/ 126761 h 109"/>
                  <a:gd name="T112" fmla="*/ 725588 w 190"/>
                  <a:gd name="T113" fmla="*/ 100734 h 109"/>
                  <a:gd name="T114" fmla="*/ 597307 w 190"/>
                  <a:gd name="T115" fmla="*/ 0 h 1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
                  <a:gd name="T175" fmla="*/ 0 h 109"/>
                  <a:gd name="T176" fmla="*/ 190 w 190"/>
                  <a:gd name="T177" fmla="*/ 109 h 1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 h="109">
                    <a:moveTo>
                      <a:pt x="6" y="87"/>
                    </a:moveTo>
                    <a:cubicBezTo>
                      <a:pt x="3" y="88"/>
                      <a:pt x="3" y="88"/>
                      <a:pt x="3" y="88"/>
                    </a:cubicBezTo>
                    <a:cubicBezTo>
                      <a:pt x="5" y="92"/>
                      <a:pt x="7" y="95"/>
                      <a:pt x="10" y="97"/>
                    </a:cubicBezTo>
                    <a:cubicBezTo>
                      <a:pt x="12" y="94"/>
                      <a:pt x="12" y="94"/>
                      <a:pt x="12" y="94"/>
                    </a:cubicBezTo>
                    <a:cubicBezTo>
                      <a:pt x="10" y="91"/>
                      <a:pt x="8" y="89"/>
                      <a:pt x="6" y="87"/>
                    </a:cubicBezTo>
                    <a:moveTo>
                      <a:pt x="187" y="47"/>
                    </a:moveTo>
                    <a:cubicBezTo>
                      <a:pt x="185" y="48"/>
                      <a:pt x="182" y="49"/>
                      <a:pt x="180" y="50"/>
                    </a:cubicBezTo>
                    <a:cubicBezTo>
                      <a:pt x="181" y="59"/>
                      <a:pt x="181" y="59"/>
                      <a:pt x="181" y="59"/>
                    </a:cubicBezTo>
                    <a:cubicBezTo>
                      <a:pt x="174" y="65"/>
                      <a:pt x="174" y="65"/>
                      <a:pt x="174" y="65"/>
                    </a:cubicBezTo>
                    <a:cubicBezTo>
                      <a:pt x="166" y="62"/>
                      <a:pt x="166" y="62"/>
                      <a:pt x="166" y="62"/>
                    </a:cubicBezTo>
                    <a:cubicBezTo>
                      <a:pt x="164" y="64"/>
                      <a:pt x="162" y="67"/>
                      <a:pt x="161" y="69"/>
                    </a:cubicBezTo>
                    <a:cubicBezTo>
                      <a:pt x="165" y="73"/>
                      <a:pt x="165" y="73"/>
                      <a:pt x="165" y="73"/>
                    </a:cubicBezTo>
                    <a:cubicBezTo>
                      <a:pt x="166" y="73"/>
                      <a:pt x="167" y="73"/>
                      <a:pt x="167" y="72"/>
                    </a:cubicBezTo>
                    <a:cubicBezTo>
                      <a:pt x="180" y="71"/>
                      <a:pt x="190" y="62"/>
                      <a:pt x="190" y="52"/>
                    </a:cubicBezTo>
                    <a:cubicBezTo>
                      <a:pt x="187" y="47"/>
                      <a:pt x="187" y="47"/>
                      <a:pt x="187" y="47"/>
                    </a:cubicBezTo>
                    <a:moveTo>
                      <a:pt x="189" y="46"/>
                    </a:moveTo>
                    <a:cubicBezTo>
                      <a:pt x="189" y="46"/>
                      <a:pt x="189" y="46"/>
                      <a:pt x="189" y="46"/>
                    </a:cubicBezTo>
                    <a:cubicBezTo>
                      <a:pt x="190" y="47"/>
                      <a:pt x="190" y="47"/>
                      <a:pt x="190" y="47"/>
                    </a:cubicBezTo>
                    <a:cubicBezTo>
                      <a:pt x="189" y="47"/>
                      <a:pt x="189" y="46"/>
                      <a:pt x="189" y="46"/>
                    </a:cubicBezTo>
                    <a:moveTo>
                      <a:pt x="136" y="0"/>
                    </a:moveTo>
                    <a:cubicBezTo>
                      <a:pt x="122" y="0"/>
                      <a:pt x="110" y="8"/>
                      <a:pt x="107" y="18"/>
                    </a:cubicBezTo>
                    <a:cubicBezTo>
                      <a:pt x="107" y="18"/>
                      <a:pt x="107" y="18"/>
                      <a:pt x="107" y="18"/>
                    </a:cubicBezTo>
                    <a:cubicBezTo>
                      <a:pt x="100" y="18"/>
                      <a:pt x="93" y="20"/>
                      <a:pt x="87" y="23"/>
                    </a:cubicBezTo>
                    <a:cubicBezTo>
                      <a:pt x="84" y="22"/>
                      <a:pt x="80" y="22"/>
                      <a:pt x="76" y="22"/>
                    </a:cubicBezTo>
                    <a:cubicBezTo>
                      <a:pt x="60" y="22"/>
                      <a:pt x="46" y="31"/>
                      <a:pt x="42" y="44"/>
                    </a:cubicBezTo>
                    <a:cubicBezTo>
                      <a:pt x="42" y="44"/>
                      <a:pt x="42" y="44"/>
                      <a:pt x="42" y="44"/>
                    </a:cubicBezTo>
                    <a:cubicBezTo>
                      <a:pt x="19" y="44"/>
                      <a:pt x="0" y="58"/>
                      <a:pt x="0" y="77"/>
                    </a:cubicBezTo>
                    <a:cubicBezTo>
                      <a:pt x="0" y="80"/>
                      <a:pt x="1" y="83"/>
                      <a:pt x="2" y="86"/>
                    </a:cubicBezTo>
                    <a:cubicBezTo>
                      <a:pt x="5" y="85"/>
                      <a:pt x="5" y="85"/>
                      <a:pt x="5" y="85"/>
                    </a:cubicBezTo>
                    <a:cubicBezTo>
                      <a:pt x="4" y="82"/>
                      <a:pt x="4" y="82"/>
                      <a:pt x="4" y="82"/>
                    </a:cubicBezTo>
                    <a:cubicBezTo>
                      <a:pt x="7" y="84"/>
                      <a:pt x="7" y="84"/>
                      <a:pt x="7" y="84"/>
                    </a:cubicBezTo>
                    <a:cubicBezTo>
                      <a:pt x="10" y="87"/>
                      <a:pt x="13" y="90"/>
                      <a:pt x="15" y="93"/>
                    </a:cubicBezTo>
                    <a:cubicBezTo>
                      <a:pt x="16" y="95"/>
                      <a:pt x="16" y="95"/>
                      <a:pt x="16" y="95"/>
                    </a:cubicBezTo>
                    <a:cubicBezTo>
                      <a:pt x="14" y="95"/>
                      <a:pt x="14" y="95"/>
                      <a:pt x="14" y="95"/>
                    </a:cubicBezTo>
                    <a:cubicBezTo>
                      <a:pt x="11" y="99"/>
                      <a:pt x="11" y="99"/>
                      <a:pt x="11" y="99"/>
                    </a:cubicBezTo>
                    <a:cubicBezTo>
                      <a:pt x="16" y="103"/>
                      <a:pt x="23" y="106"/>
                      <a:pt x="30" y="108"/>
                    </a:cubicBezTo>
                    <a:cubicBezTo>
                      <a:pt x="31" y="109"/>
                      <a:pt x="34" y="109"/>
                      <a:pt x="36" y="109"/>
                    </a:cubicBezTo>
                    <a:cubicBezTo>
                      <a:pt x="111" y="109"/>
                      <a:pt x="111" y="109"/>
                      <a:pt x="111" y="109"/>
                    </a:cubicBezTo>
                    <a:cubicBezTo>
                      <a:pt x="112" y="109"/>
                      <a:pt x="114" y="109"/>
                      <a:pt x="115" y="109"/>
                    </a:cubicBezTo>
                    <a:cubicBezTo>
                      <a:pt x="130" y="107"/>
                      <a:pt x="142" y="96"/>
                      <a:pt x="142" y="83"/>
                    </a:cubicBezTo>
                    <a:cubicBezTo>
                      <a:pt x="142" y="79"/>
                      <a:pt x="141" y="76"/>
                      <a:pt x="139" y="73"/>
                    </a:cubicBezTo>
                    <a:cubicBezTo>
                      <a:pt x="162" y="73"/>
                      <a:pt x="162" y="73"/>
                      <a:pt x="162" y="73"/>
                    </a:cubicBezTo>
                    <a:cubicBezTo>
                      <a:pt x="160" y="71"/>
                      <a:pt x="160" y="71"/>
                      <a:pt x="160" y="71"/>
                    </a:cubicBezTo>
                    <a:cubicBezTo>
                      <a:pt x="158" y="71"/>
                      <a:pt x="158" y="71"/>
                      <a:pt x="158" y="71"/>
                    </a:cubicBezTo>
                    <a:cubicBezTo>
                      <a:pt x="159" y="69"/>
                      <a:pt x="159" y="69"/>
                      <a:pt x="159" y="69"/>
                    </a:cubicBezTo>
                    <a:cubicBezTo>
                      <a:pt x="161" y="66"/>
                      <a:pt x="162" y="63"/>
                      <a:pt x="165" y="60"/>
                    </a:cubicBezTo>
                    <a:cubicBezTo>
                      <a:pt x="166" y="59"/>
                      <a:pt x="166" y="59"/>
                      <a:pt x="166" y="59"/>
                    </a:cubicBezTo>
                    <a:cubicBezTo>
                      <a:pt x="166" y="60"/>
                      <a:pt x="166" y="60"/>
                      <a:pt x="166" y="60"/>
                    </a:cubicBezTo>
                    <a:cubicBezTo>
                      <a:pt x="173" y="63"/>
                      <a:pt x="173" y="63"/>
                      <a:pt x="173" y="63"/>
                    </a:cubicBezTo>
                    <a:cubicBezTo>
                      <a:pt x="179" y="58"/>
                      <a:pt x="179" y="58"/>
                      <a:pt x="179" y="58"/>
                    </a:cubicBezTo>
                    <a:cubicBezTo>
                      <a:pt x="178" y="51"/>
                      <a:pt x="178" y="51"/>
                      <a:pt x="178" y="51"/>
                    </a:cubicBezTo>
                    <a:cubicBezTo>
                      <a:pt x="176" y="50"/>
                      <a:pt x="176" y="50"/>
                      <a:pt x="176" y="50"/>
                    </a:cubicBezTo>
                    <a:cubicBezTo>
                      <a:pt x="178" y="49"/>
                      <a:pt x="178" y="49"/>
                      <a:pt x="178" y="49"/>
                    </a:cubicBezTo>
                    <a:cubicBezTo>
                      <a:pt x="181" y="47"/>
                      <a:pt x="184" y="46"/>
                      <a:pt x="187" y="45"/>
                    </a:cubicBezTo>
                    <a:cubicBezTo>
                      <a:pt x="189" y="45"/>
                      <a:pt x="189" y="45"/>
                      <a:pt x="189" y="45"/>
                    </a:cubicBezTo>
                    <a:cubicBezTo>
                      <a:pt x="186" y="36"/>
                      <a:pt x="175" y="30"/>
                      <a:pt x="163" y="29"/>
                    </a:cubicBezTo>
                    <a:cubicBezTo>
                      <a:pt x="164" y="27"/>
                      <a:pt x="165" y="25"/>
                      <a:pt x="165" y="23"/>
                    </a:cubicBezTo>
                    <a:cubicBezTo>
                      <a:pt x="165" y="10"/>
                      <a:pt x="152" y="0"/>
                      <a:pt x="136"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34" name="Freeform 139"/>
              <p:cNvSpPr/>
              <p:nvPr/>
            </p:nvSpPr>
            <p:spPr bwMode="auto">
              <a:xfrm>
                <a:off x="1801" y="219"/>
                <a:ext cx="129" cy="113"/>
              </a:xfrm>
              <a:custGeom>
                <a:avLst/>
                <a:gdLst>
                  <a:gd name="T0" fmla="*/ 133128 w 32"/>
                  <a:gd name="T1" fmla="*/ 0 h 28"/>
                  <a:gd name="T2" fmla="*/ 124662 w 32"/>
                  <a:gd name="T3" fmla="*/ 0 h 28"/>
                  <a:gd name="T4" fmla="*/ 86341 w 32"/>
                  <a:gd name="T5" fmla="*/ 17216 h 28"/>
                  <a:gd name="T6" fmla="*/ 77630 w 32"/>
                  <a:gd name="T7" fmla="*/ 21498 h 28"/>
                  <a:gd name="T8" fmla="*/ 86341 w 32"/>
                  <a:gd name="T9" fmla="*/ 25699 h 28"/>
                  <a:gd name="T10" fmla="*/ 90598 w 32"/>
                  <a:gd name="T11" fmla="*/ 55733 h 28"/>
                  <a:gd name="T12" fmla="*/ 63948 w 32"/>
                  <a:gd name="T13" fmla="*/ 78293 h 28"/>
                  <a:gd name="T14" fmla="*/ 34064 w 32"/>
                  <a:gd name="T15" fmla="*/ 65262 h 28"/>
                  <a:gd name="T16" fmla="*/ 34064 w 32"/>
                  <a:gd name="T17" fmla="*/ 60996 h 28"/>
                  <a:gd name="T18" fmla="*/ 29868 w 32"/>
                  <a:gd name="T19" fmla="*/ 65262 h 28"/>
                  <a:gd name="T20" fmla="*/ 4257 w 32"/>
                  <a:gd name="T21" fmla="*/ 103714 h 28"/>
                  <a:gd name="T22" fmla="*/ 0 w 32"/>
                  <a:gd name="T23" fmla="*/ 112463 h 28"/>
                  <a:gd name="T24" fmla="*/ 8450 w 32"/>
                  <a:gd name="T25" fmla="*/ 112463 h 28"/>
                  <a:gd name="T26" fmla="*/ 17161 w 32"/>
                  <a:gd name="T27" fmla="*/ 120946 h 28"/>
                  <a:gd name="T28" fmla="*/ 29868 w 32"/>
                  <a:gd name="T29" fmla="*/ 120946 h 28"/>
                  <a:gd name="T30" fmla="*/ 29868 w 32"/>
                  <a:gd name="T31" fmla="*/ 120946 h 28"/>
                  <a:gd name="T32" fmla="*/ 12707 w 32"/>
                  <a:gd name="T33" fmla="*/ 103714 h 28"/>
                  <a:gd name="T34" fmla="*/ 34064 w 32"/>
                  <a:gd name="T35" fmla="*/ 73749 h 28"/>
                  <a:gd name="T36" fmla="*/ 69180 w 32"/>
                  <a:gd name="T37" fmla="*/ 86760 h 28"/>
                  <a:gd name="T38" fmla="*/ 99048 w 32"/>
                  <a:gd name="T39" fmla="*/ 60996 h 28"/>
                  <a:gd name="T40" fmla="*/ 94791 w 32"/>
                  <a:gd name="T41" fmla="*/ 21498 h 28"/>
                  <a:gd name="T42" fmla="*/ 124662 w 32"/>
                  <a:gd name="T43" fmla="*/ 8487 h 28"/>
                  <a:gd name="T44" fmla="*/ 137321 w 32"/>
                  <a:gd name="T45" fmla="*/ 29969 h 28"/>
                  <a:gd name="T46" fmla="*/ 137321 w 32"/>
                  <a:gd name="T47" fmla="*/ 25699 h 28"/>
                  <a:gd name="T48" fmla="*/ 137321 w 32"/>
                  <a:gd name="T49" fmla="*/ 8487 h 28"/>
                  <a:gd name="T50" fmla="*/ 133128 w 32"/>
                  <a:gd name="T51" fmla="*/ 4266 h 28"/>
                  <a:gd name="T52" fmla="*/ 133128 w 32"/>
                  <a:gd name="T53" fmla="*/ 4266 h 28"/>
                  <a:gd name="T54" fmla="*/ 133128 w 32"/>
                  <a:gd name="T55" fmla="*/ 0 h 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
                  <a:gd name="T85" fmla="*/ 0 h 28"/>
                  <a:gd name="T86" fmla="*/ 32 w 32"/>
                  <a:gd name="T87" fmla="*/ 28 h 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 h="28">
                    <a:moveTo>
                      <a:pt x="31" y="0"/>
                    </a:moveTo>
                    <a:cubicBezTo>
                      <a:pt x="29" y="0"/>
                      <a:pt x="29" y="0"/>
                      <a:pt x="29" y="0"/>
                    </a:cubicBezTo>
                    <a:cubicBezTo>
                      <a:pt x="26" y="1"/>
                      <a:pt x="23" y="2"/>
                      <a:pt x="20" y="4"/>
                    </a:cubicBezTo>
                    <a:cubicBezTo>
                      <a:pt x="18" y="5"/>
                      <a:pt x="18" y="5"/>
                      <a:pt x="18" y="5"/>
                    </a:cubicBezTo>
                    <a:cubicBezTo>
                      <a:pt x="20" y="6"/>
                      <a:pt x="20" y="6"/>
                      <a:pt x="20" y="6"/>
                    </a:cubicBezTo>
                    <a:cubicBezTo>
                      <a:pt x="21" y="13"/>
                      <a:pt x="21" y="13"/>
                      <a:pt x="21" y="13"/>
                    </a:cubicBezTo>
                    <a:cubicBezTo>
                      <a:pt x="15" y="18"/>
                      <a:pt x="15" y="18"/>
                      <a:pt x="15" y="18"/>
                    </a:cubicBezTo>
                    <a:cubicBezTo>
                      <a:pt x="8" y="15"/>
                      <a:pt x="8" y="15"/>
                      <a:pt x="8" y="15"/>
                    </a:cubicBezTo>
                    <a:cubicBezTo>
                      <a:pt x="8" y="14"/>
                      <a:pt x="8" y="14"/>
                      <a:pt x="8" y="14"/>
                    </a:cubicBezTo>
                    <a:cubicBezTo>
                      <a:pt x="7" y="15"/>
                      <a:pt x="7" y="15"/>
                      <a:pt x="7" y="15"/>
                    </a:cubicBezTo>
                    <a:cubicBezTo>
                      <a:pt x="4" y="18"/>
                      <a:pt x="3" y="21"/>
                      <a:pt x="1" y="24"/>
                    </a:cubicBezTo>
                    <a:cubicBezTo>
                      <a:pt x="0" y="26"/>
                      <a:pt x="0" y="26"/>
                      <a:pt x="0" y="26"/>
                    </a:cubicBezTo>
                    <a:cubicBezTo>
                      <a:pt x="2" y="26"/>
                      <a:pt x="2" y="26"/>
                      <a:pt x="2" y="26"/>
                    </a:cubicBezTo>
                    <a:cubicBezTo>
                      <a:pt x="4" y="28"/>
                      <a:pt x="4" y="28"/>
                      <a:pt x="4" y="28"/>
                    </a:cubicBezTo>
                    <a:cubicBezTo>
                      <a:pt x="7" y="28"/>
                      <a:pt x="7" y="28"/>
                      <a:pt x="7" y="28"/>
                    </a:cubicBezTo>
                    <a:cubicBezTo>
                      <a:pt x="7" y="28"/>
                      <a:pt x="7" y="28"/>
                      <a:pt x="7" y="28"/>
                    </a:cubicBezTo>
                    <a:cubicBezTo>
                      <a:pt x="3" y="24"/>
                      <a:pt x="3" y="24"/>
                      <a:pt x="3" y="24"/>
                    </a:cubicBezTo>
                    <a:cubicBezTo>
                      <a:pt x="4" y="22"/>
                      <a:pt x="6" y="19"/>
                      <a:pt x="8" y="17"/>
                    </a:cubicBezTo>
                    <a:cubicBezTo>
                      <a:pt x="16" y="20"/>
                      <a:pt x="16" y="20"/>
                      <a:pt x="16" y="20"/>
                    </a:cubicBezTo>
                    <a:cubicBezTo>
                      <a:pt x="23" y="14"/>
                      <a:pt x="23" y="14"/>
                      <a:pt x="23" y="14"/>
                    </a:cubicBezTo>
                    <a:cubicBezTo>
                      <a:pt x="22" y="5"/>
                      <a:pt x="22" y="5"/>
                      <a:pt x="22" y="5"/>
                    </a:cubicBezTo>
                    <a:cubicBezTo>
                      <a:pt x="24" y="4"/>
                      <a:pt x="27" y="3"/>
                      <a:pt x="29" y="2"/>
                    </a:cubicBezTo>
                    <a:cubicBezTo>
                      <a:pt x="32" y="7"/>
                      <a:pt x="32" y="7"/>
                      <a:pt x="32" y="7"/>
                    </a:cubicBezTo>
                    <a:cubicBezTo>
                      <a:pt x="32" y="6"/>
                      <a:pt x="32" y="6"/>
                      <a:pt x="32" y="6"/>
                    </a:cubicBezTo>
                    <a:cubicBezTo>
                      <a:pt x="32" y="5"/>
                      <a:pt x="32" y="4"/>
                      <a:pt x="32" y="2"/>
                    </a:cubicBezTo>
                    <a:cubicBezTo>
                      <a:pt x="31" y="1"/>
                      <a:pt x="31" y="1"/>
                      <a:pt x="31" y="1"/>
                    </a:cubicBezTo>
                    <a:cubicBezTo>
                      <a:pt x="31" y="1"/>
                      <a:pt x="31" y="1"/>
                      <a:pt x="31" y="1"/>
                    </a:cubicBezTo>
                    <a:cubicBezTo>
                      <a:pt x="31" y="0"/>
                      <a:pt x="31" y="0"/>
                      <a:pt x="31"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35" name="Freeform 140"/>
              <p:cNvSpPr/>
              <p:nvPr/>
            </p:nvSpPr>
            <p:spPr bwMode="auto">
              <a:xfrm>
                <a:off x="1169" y="369"/>
                <a:ext cx="57" cy="69"/>
              </a:xfrm>
              <a:custGeom>
                <a:avLst/>
                <a:gdLst>
                  <a:gd name="T0" fmla="*/ 9051 w 14"/>
                  <a:gd name="T1" fmla="*/ 0 h 17"/>
                  <a:gd name="T2" fmla="*/ 13493 w 14"/>
                  <a:gd name="T3" fmla="*/ 13313 h 17"/>
                  <a:gd name="T4" fmla="*/ 0 w 14"/>
                  <a:gd name="T5" fmla="*/ 17660 h 17"/>
                  <a:gd name="T6" fmla="*/ 4393 w 14"/>
                  <a:gd name="T7" fmla="*/ 26342 h 17"/>
                  <a:gd name="T8" fmla="*/ 17886 w 14"/>
                  <a:gd name="T9" fmla="*/ 21995 h 17"/>
                  <a:gd name="T10" fmla="*/ 45901 w 14"/>
                  <a:gd name="T11" fmla="*/ 54035 h 17"/>
                  <a:gd name="T12" fmla="*/ 36851 w 14"/>
                  <a:gd name="T13" fmla="*/ 67328 h 17"/>
                  <a:gd name="T14" fmla="*/ 41508 w 14"/>
                  <a:gd name="T15" fmla="*/ 75961 h 17"/>
                  <a:gd name="T16" fmla="*/ 54936 w 14"/>
                  <a:gd name="T17" fmla="*/ 58366 h 17"/>
                  <a:gd name="T18" fmla="*/ 63771 w 14"/>
                  <a:gd name="T19" fmla="*/ 58366 h 17"/>
                  <a:gd name="T20" fmla="*/ 59329 w 14"/>
                  <a:gd name="T21" fmla="*/ 49684 h 17"/>
                  <a:gd name="T22" fmla="*/ 22279 w 14"/>
                  <a:gd name="T23" fmla="*/ 8698 h 17"/>
                  <a:gd name="T24" fmla="*/ 9051 w 14"/>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7"/>
                  <a:gd name="T41" fmla="*/ 14 w 1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7">
                    <a:moveTo>
                      <a:pt x="2" y="0"/>
                    </a:moveTo>
                    <a:cubicBezTo>
                      <a:pt x="3" y="3"/>
                      <a:pt x="3" y="3"/>
                      <a:pt x="3" y="3"/>
                    </a:cubicBezTo>
                    <a:cubicBezTo>
                      <a:pt x="0" y="4"/>
                      <a:pt x="0" y="4"/>
                      <a:pt x="0" y="4"/>
                    </a:cubicBezTo>
                    <a:cubicBezTo>
                      <a:pt x="0" y="5"/>
                      <a:pt x="1" y="6"/>
                      <a:pt x="1" y="6"/>
                    </a:cubicBezTo>
                    <a:cubicBezTo>
                      <a:pt x="4" y="5"/>
                      <a:pt x="4" y="5"/>
                      <a:pt x="4" y="5"/>
                    </a:cubicBezTo>
                    <a:cubicBezTo>
                      <a:pt x="6" y="7"/>
                      <a:pt x="8" y="9"/>
                      <a:pt x="10" y="12"/>
                    </a:cubicBezTo>
                    <a:cubicBezTo>
                      <a:pt x="8" y="15"/>
                      <a:pt x="8" y="15"/>
                      <a:pt x="8" y="15"/>
                    </a:cubicBezTo>
                    <a:cubicBezTo>
                      <a:pt x="8" y="16"/>
                      <a:pt x="9" y="16"/>
                      <a:pt x="9" y="17"/>
                    </a:cubicBezTo>
                    <a:cubicBezTo>
                      <a:pt x="12" y="13"/>
                      <a:pt x="12" y="13"/>
                      <a:pt x="12" y="13"/>
                    </a:cubicBezTo>
                    <a:cubicBezTo>
                      <a:pt x="14" y="13"/>
                      <a:pt x="14" y="13"/>
                      <a:pt x="14" y="13"/>
                    </a:cubicBezTo>
                    <a:cubicBezTo>
                      <a:pt x="13" y="11"/>
                      <a:pt x="13" y="11"/>
                      <a:pt x="13" y="11"/>
                    </a:cubicBezTo>
                    <a:cubicBezTo>
                      <a:pt x="11" y="8"/>
                      <a:pt x="8" y="5"/>
                      <a:pt x="5" y="2"/>
                    </a:cubicBezTo>
                    <a:cubicBezTo>
                      <a:pt x="2" y="0"/>
                      <a:pt x="2" y="0"/>
                      <a:pt x="2"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36" name="Freeform 141"/>
              <p:cNvSpPr/>
              <p:nvPr/>
            </p:nvSpPr>
            <p:spPr bwMode="auto">
              <a:xfrm>
                <a:off x="1169" y="122"/>
                <a:ext cx="571" cy="356"/>
              </a:xfrm>
              <a:custGeom>
                <a:avLst/>
                <a:gdLst>
                  <a:gd name="T0" fmla="*/ 458582 w 141"/>
                  <a:gd name="T1" fmla="*/ 188551 h 88"/>
                  <a:gd name="T2" fmla="*/ 361479 w 141"/>
                  <a:gd name="T3" fmla="*/ 87851 h 88"/>
                  <a:gd name="T4" fmla="*/ 401790 w 141"/>
                  <a:gd name="T5" fmla="*/ 13107 h 88"/>
                  <a:gd name="T6" fmla="*/ 335388 w 141"/>
                  <a:gd name="T7" fmla="*/ 0 h 88"/>
                  <a:gd name="T8" fmla="*/ 185020 w 141"/>
                  <a:gd name="T9" fmla="*/ 96395 h 88"/>
                  <a:gd name="T10" fmla="*/ 180707 w 141"/>
                  <a:gd name="T11" fmla="*/ 96395 h 88"/>
                  <a:gd name="T12" fmla="*/ 0 w 141"/>
                  <a:gd name="T13" fmla="*/ 241591 h 88"/>
                  <a:gd name="T14" fmla="*/ 127507 w 141"/>
                  <a:gd name="T15" fmla="*/ 377113 h 88"/>
                  <a:gd name="T16" fmla="*/ 154680 w 141"/>
                  <a:gd name="T17" fmla="*/ 385657 h 88"/>
                  <a:gd name="T18" fmla="*/ 489987 w 141"/>
                  <a:gd name="T19" fmla="*/ 385657 h 88"/>
                  <a:gd name="T20" fmla="*/ 503205 w 141"/>
                  <a:gd name="T21" fmla="*/ 381418 h 88"/>
                  <a:gd name="T22" fmla="*/ 621823 w 141"/>
                  <a:gd name="T23" fmla="*/ 267546 h 88"/>
                  <a:gd name="T24" fmla="*/ 582841 w 141"/>
                  <a:gd name="T25" fmla="*/ 192855 h 88"/>
                  <a:gd name="T26" fmla="*/ 476048 w 141"/>
                  <a:gd name="T27" fmla="*/ 192855 h 88"/>
                  <a:gd name="T28" fmla="*/ 458582 w 141"/>
                  <a:gd name="T29" fmla="*/ 188551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
                  <a:gd name="T46" fmla="*/ 0 h 88"/>
                  <a:gd name="T47" fmla="*/ 141 w 141"/>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 h="88">
                    <a:moveTo>
                      <a:pt x="104" y="43"/>
                    </a:moveTo>
                    <a:cubicBezTo>
                      <a:pt x="91" y="40"/>
                      <a:pt x="82" y="31"/>
                      <a:pt x="82" y="20"/>
                    </a:cubicBezTo>
                    <a:cubicBezTo>
                      <a:pt x="82" y="13"/>
                      <a:pt x="85" y="7"/>
                      <a:pt x="91" y="3"/>
                    </a:cubicBezTo>
                    <a:cubicBezTo>
                      <a:pt x="86" y="1"/>
                      <a:pt x="81" y="0"/>
                      <a:pt x="76" y="0"/>
                    </a:cubicBezTo>
                    <a:cubicBezTo>
                      <a:pt x="59" y="0"/>
                      <a:pt x="45" y="9"/>
                      <a:pt x="42" y="22"/>
                    </a:cubicBezTo>
                    <a:cubicBezTo>
                      <a:pt x="41" y="22"/>
                      <a:pt x="41" y="22"/>
                      <a:pt x="41" y="22"/>
                    </a:cubicBezTo>
                    <a:cubicBezTo>
                      <a:pt x="18" y="22"/>
                      <a:pt x="0" y="37"/>
                      <a:pt x="0" y="55"/>
                    </a:cubicBezTo>
                    <a:cubicBezTo>
                      <a:pt x="0" y="70"/>
                      <a:pt x="12" y="82"/>
                      <a:pt x="29" y="86"/>
                    </a:cubicBezTo>
                    <a:cubicBezTo>
                      <a:pt x="31" y="87"/>
                      <a:pt x="33" y="88"/>
                      <a:pt x="35" y="88"/>
                    </a:cubicBezTo>
                    <a:cubicBezTo>
                      <a:pt x="111" y="88"/>
                      <a:pt x="111" y="88"/>
                      <a:pt x="111" y="88"/>
                    </a:cubicBezTo>
                    <a:cubicBezTo>
                      <a:pt x="112" y="88"/>
                      <a:pt x="113" y="87"/>
                      <a:pt x="114" y="87"/>
                    </a:cubicBezTo>
                    <a:cubicBezTo>
                      <a:pt x="129" y="85"/>
                      <a:pt x="141" y="74"/>
                      <a:pt x="141" y="61"/>
                    </a:cubicBezTo>
                    <a:cubicBezTo>
                      <a:pt x="141" y="55"/>
                      <a:pt x="138" y="48"/>
                      <a:pt x="132" y="44"/>
                    </a:cubicBezTo>
                    <a:cubicBezTo>
                      <a:pt x="108" y="44"/>
                      <a:pt x="108" y="44"/>
                      <a:pt x="108" y="44"/>
                    </a:cubicBezTo>
                    <a:cubicBezTo>
                      <a:pt x="107" y="44"/>
                      <a:pt x="105" y="43"/>
                      <a:pt x="104" y="43"/>
                    </a:cubicBezTo>
                    <a:close/>
                  </a:path>
                </a:pathLst>
              </a:custGeom>
              <a:solidFill>
                <a:srgbClr val="FFFB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37" name="Freeform 142"/>
              <p:cNvSpPr/>
              <p:nvPr/>
            </p:nvSpPr>
            <p:spPr bwMode="auto">
              <a:xfrm>
                <a:off x="1461" y="33"/>
                <a:ext cx="473" cy="295"/>
              </a:xfrm>
              <a:custGeom>
                <a:avLst/>
                <a:gdLst>
                  <a:gd name="T0" fmla="*/ 397494 w 117"/>
                  <a:gd name="T1" fmla="*/ 130398 h 73"/>
                  <a:gd name="T2" fmla="*/ 401727 w 117"/>
                  <a:gd name="T3" fmla="*/ 100235 h 73"/>
                  <a:gd name="T4" fmla="*/ 275391 w 117"/>
                  <a:gd name="T5" fmla="*/ 0 h 73"/>
                  <a:gd name="T6" fmla="*/ 152225 w 117"/>
                  <a:gd name="T7" fmla="*/ 82960 h 73"/>
                  <a:gd name="T8" fmla="*/ 148009 w 117"/>
                  <a:gd name="T9" fmla="*/ 82960 h 73"/>
                  <a:gd name="T10" fmla="*/ 43277 w 117"/>
                  <a:gd name="T11" fmla="*/ 117333 h 73"/>
                  <a:gd name="T12" fmla="*/ 0 w 117"/>
                  <a:gd name="T13" fmla="*/ 200556 h 73"/>
                  <a:gd name="T14" fmla="*/ 104731 w 117"/>
                  <a:gd name="T15" fmla="*/ 313593 h 73"/>
                  <a:gd name="T16" fmla="*/ 130621 w 117"/>
                  <a:gd name="T17" fmla="*/ 317889 h 73"/>
                  <a:gd name="T18" fmla="*/ 248442 w 117"/>
                  <a:gd name="T19" fmla="*/ 317889 h 73"/>
                  <a:gd name="T20" fmla="*/ 401727 w 117"/>
                  <a:gd name="T21" fmla="*/ 317889 h 73"/>
                  <a:gd name="T22" fmla="*/ 414542 w 117"/>
                  <a:gd name="T23" fmla="*/ 317889 h 73"/>
                  <a:gd name="T24" fmla="*/ 510739 w 117"/>
                  <a:gd name="T25" fmla="*/ 221864 h 73"/>
                  <a:gd name="T26" fmla="*/ 397494 w 117"/>
                  <a:gd name="T27" fmla="*/ 130398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7"/>
                  <a:gd name="T43" fmla="*/ 0 h 73"/>
                  <a:gd name="T44" fmla="*/ 117 w 117"/>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7" h="73">
                    <a:moveTo>
                      <a:pt x="91" y="30"/>
                    </a:moveTo>
                    <a:cubicBezTo>
                      <a:pt x="92" y="28"/>
                      <a:pt x="92" y="26"/>
                      <a:pt x="92" y="23"/>
                    </a:cubicBezTo>
                    <a:cubicBezTo>
                      <a:pt x="92" y="11"/>
                      <a:pt x="79" y="0"/>
                      <a:pt x="63" y="0"/>
                    </a:cubicBezTo>
                    <a:cubicBezTo>
                      <a:pt x="49" y="0"/>
                      <a:pt x="38" y="8"/>
                      <a:pt x="35" y="19"/>
                    </a:cubicBezTo>
                    <a:cubicBezTo>
                      <a:pt x="34" y="19"/>
                      <a:pt x="34" y="19"/>
                      <a:pt x="34" y="19"/>
                    </a:cubicBezTo>
                    <a:cubicBezTo>
                      <a:pt x="25" y="19"/>
                      <a:pt x="16" y="22"/>
                      <a:pt x="10" y="27"/>
                    </a:cubicBezTo>
                    <a:cubicBezTo>
                      <a:pt x="4" y="32"/>
                      <a:pt x="0" y="38"/>
                      <a:pt x="0" y="46"/>
                    </a:cubicBezTo>
                    <a:cubicBezTo>
                      <a:pt x="0" y="58"/>
                      <a:pt x="10" y="69"/>
                      <a:pt x="24" y="72"/>
                    </a:cubicBezTo>
                    <a:cubicBezTo>
                      <a:pt x="26" y="73"/>
                      <a:pt x="28" y="73"/>
                      <a:pt x="30" y="73"/>
                    </a:cubicBezTo>
                    <a:cubicBezTo>
                      <a:pt x="57" y="73"/>
                      <a:pt x="57" y="73"/>
                      <a:pt x="57" y="73"/>
                    </a:cubicBezTo>
                    <a:cubicBezTo>
                      <a:pt x="92" y="73"/>
                      <a:pt x="92" y="73"/>
                      <a:pt x="92" y="73"/>
                    </a:cubicBezTo>
                    <a:cubicBezTo>
                      <a:pt x="93" y="73"/>
                      <a:pt x="94" y="73"/>
                      <a:pt x="95" y="73"/>
                    </a:cubicBezTo>
                    <a:cubicBezTo>
                      <a:pt x="108" y="71"/>
                      <a:pt x="117" y="62"/>
                      <a:pt x="117" y="51"/>
                    </a:cubicBezTo>
                    <a:cubicBezTo>
                      <a:pt x="117" y="40"/>
                      <a:pt x="106" y="30"/>
                      <a:pt x="91" y="30"/>
                    </a:cubicBez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38" name="Freeform 143"/>
              <p:cNvSpPr>
                <a:spLocks noEditPoints="1"/>
              </p:cNvSpPr>
              <p:nvPr/>
            </p:nvSpPr>
            <p:spPr bwMode="auto">
              <a:xfrm>
                <a:off x="1206" y="482"/>
                <a:ext cx="251" cy="316"/>
              </a:xfrm>
              <a:custGeom>
                <a:avLst/>
                <a:gdLst>
                  <a:gd name="T0" fmla="*/ 0 w 62"/>
                  <a:gd name="T1" fmla="*/ 194231 h 78"/>
                  <a:gd name="T2" fmla="*/ 0 w 62"/>
                  <a:gd name="T3" fmla="*/ 344833 h 78"/>
                  <a:gd name="T4" fmla="*/ 13145 w 62"/>
                  <a:gd name="T5" fmla="*/ 344833 h 78"/>
                  <a:gd name="T6" fmla="*/ 13145 w 62"/>
                  <a:gd name="T7" fmla="*/ 203143 h 78"/>
                  <a:gd name="T8" fmla="*/ 8619 w 62"/>
                  <a:gd name="T9" fmla="*/ 207393 h 78"/>
                  <a:gd name="T10" fmla="*/ 4312 w 62"/>
                  <a:gd name="T11" fmla="*/ 198545 h 78"/>
                  <a:gd name="T12" fmla="*/ 0 w 62"/>
                  <a:gd name="T13" fmla="*/ 194231 h 78"/>
                  <a:gd name="T14" fmla="*/ 0 w 62"/>
                  <a:gd name="T15" fmla="*/ 159187 h 78"/>
                  <a:gd name="T16" fmla="*/ 0 w 62"/>
                  <a:gd name="T17" fmla="*/ 185581 h 78"/>
                  <a:gd name="T18" fmla="*/ 8619 w 62"/>
                  <a:gd name="T19" fmla="*/ 185581 h 78"/>
                  <a:gd name="T20" fmla="*/ 13145 w 62"/>
                  <a:gd name="T21" fmla="*/ 185581 h 78"/>
                  <a:gd name="T22" fmla="*/ 13145 w 62"/>
                  <a:gd name="T23" fmla="*/ 172419 h 78"/>
                  <a:gd name="T24" fmla="*/ 17457 w 62"/>
                  <a:gd name="T25" fmla="*/ 172419 h 78"/>
                  <a:gd name="T26" fmla="*/ 26076 w 62"/>
                  <a:gd name="T27" fmla="*/ 159187 h 78"/>
                  <a:gd name="T28" fmla="*/ 0 w 62"/>
                  <a:gd name="T29" fmla="*/ 159187 h 78"/>
                  <a:gd name="T30" fmla="*/ 158782 w 62"/>
                  <a:gd name="T31" fmla="*/ 0 h 78"/>
                  <a:gd name="T32" fmla="*/ 158782 w 62"/>
                  <a:gd name="T33" fmla="*/ 97279 h 78"/>
                  <a:gd name="T34" fmla="*/ 131641 w 62"/>
                  <a:gd name="T35" fmla="*/ 97279 h 78"/>
                  <a:gd name="T36" fmla="*/ 131641 w 62"/>
                  <a:gd name="T37" fmla="*/ 4315 h 78"/>
                  <a:gd name="T38" fmla="*/ 122755 w 62"/>
                  <a:gd name="T39" fmla="*/ 4315 h 78"/>
                  <a:gd name="T40" fmla="*/ 122755 w 62"/>
                  <a:gd name="T41" fmla="*/ 110179 h 78"/>
                  <a:gd name="T42" fmla="*/ 158782 w 62"/>
                  <a:gd name="T43" fmla="*/ 110179 h 78"/>
                  <a:gd name="T44" fmla="*/ 158782 w 62"/>
                  <a:gd name="T45" fmla="*/ 159187 h 78"/>
                  <a:gd name="T46" fmla="*/ 34893 w 62"/>
                  <a:gd name="T47" fmla="*/ 159187 h 78"/>
                  <a:gd name="T48" fmla="*/ 30322 w 62"/>
                  <a:gd name="T49" fmla="*/ 172419 h 78"/>
                  <a:gd name="T50" fmla="*/ 171911 w 62"/>
                  <a:gd name="T51" fmla="*/ 172419 h 78"/>
                  <a:gd name="T52" fmla="*/ 171911 w 62"/>
                  <a:gd name="T53" fmla="*/ 110179 h 78"/>
                  <a:gd name="T54" fmla="*/ 202229 w 62"/>
                  <a:gd name="T55" fmla="*/ 110179 h 78"/>
                  <a:gd name="T56" fmla="*/ 202229 w 62"/>
                  <a:gd name="T57" fmla="*/ 286912 h 78"/>
                  <a:gd name="T58" fmla="*/ 34893 w 62"/>
                  <a:gd name="T59" fmla="*/ 286912 h 78"/>
                  <a:gd name="T60" fmla="*/ 34893 w 62"/>
                  <a:gd name="T61" fmla="*/ 344833 h 78"/>
                  <a:gd name="T62" fmla="*/ 43532 w 62"/>
                  <a:gd name="T63" fmla="*/ 344833 h 78"/>
                  <a:gd name="T64" fmla="*/ 43532 w 62"/>
                  <a:gd name="T65" fmla="*/ 295760 h 78"/>
                  <a:gd name="T66" fmla="*/ 210868 w 62"/>
                  <a:gd name="T67" fmla="*/ 295760 h 78"/>
                  <a:gd name="T68" fmla="*/ 210868 w 62"/>
                  <a:gd name="T69" fmla="*/ 110179 h 78"/>
                  <a:gd name="T70" fmla="*/ 246826 w 62"/>
                  <a:gd name="T71" fmla="*/ 110179 h 78"/>
                  <a:gd name="T72" fmla="*/ 246826 w 62"/>
                  <a:gd name="T73" fmla="*/ 310057 h 78"/>
                  <a:gd name="T74" fmla="*/ 229369 w 62"/>
                  <a:gd name="T75" fmla="*/ 331869 h 78"/>
                  <a:gd name="T76" fmla="*/ 229369 w 62"/>
                  <a:gd name="T77" fmla="*/ 344833 h 78"/>
                  <a:gd name="T78" fmla="*/ 272902 w 62"/>
                  <a:gd name="T79" fmla="*/ 344833 h 78"/>
                  <a:gd name="T80" fmla="*/ 272902 w 62"/>
                  <a:gd name="T81" fmla="*/ 331869 h 78"/>
                  <a:gd name="T82" fmla="*/ 255445 w 62"/>
                  <a:gd name="T83" fmla="*/ 310057 h 78"/>
                  <a:gd name="T84" fmla="*/ 255445 w 62"/>
                  <a:gd name="T85" fmla="*/ 97279 h 78"/>
                  <a:gd name="T86" fmla="*/ 210868 w 62"/>
                  <a:gd name="T87" fmla="*/ 97279 h 78"/>
                  <a:gd name="T88" fmla="*/ 210868 w 62"/>
                  <a:gd name="T89" fmla="*/ 0 h 78"/>
                  <a:gd name="T90" fmla="*/ 202229 w 62"/>
                  <a:gd name="T91" fmla="*/ 0 h 78"/>
                  <a:gd name="T92" fmla="*/ 202229 w 62"/>
                  <a:gd name="T93" fmla="*/ 97279 h 78"/>
                  <a:gd name="T94" fmla="*/ 171911 w 62"/>
                  <a:gd name="T95" fmla="*/ 97279 h 78"/>
                  <a:gd name="T96" fmla="*/ 171911 w 62"/>
                  <a:gd name="T97" fmla="*/ 0 h 78"/>
                  <a:gd name="T98" fmla="*/ 158782 w 62"/>
                  <a:gd name="T99" fmla="*/ 0 h 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2"/>
                  <a:gd name="T151" fmla="*/ 0 h 78"/>
                  <a:gd name="T152" fmla="*/ 62 w 62"/>
                  <a:gd name="T153" fmla="*/ 78 h 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2" h="78">
                    <a:moveTo>
                      <a:pt x="0" y="44"/>
                    </a:moveTo>
                    <a:cubicBezTo>
                      <a:pt x="0" y="78"/>
                      <a:pt x="0" y="78"/>
                      <a:pt x="0" y="78"/>
                    </a:cubicBezTo>
                    <a:cubicBezTo>
                      <a:pt x="3" y="78"/>
                      <a:pt x="3" y="78"/>
                      <a:pt x="3" y="78"/>
                    </a:cubicBezTo>
                    <a:cubicBezTo>
                      <a:pt x="3" y="46"/>
                      <a:pt x="3" y="46"/>
                      <a:pt x="3" y="46"/>
                    </a:cubicBezTo>
                    <a:cubicBezTo>
                      <a:pt x="2" y="47"/>
                      <a:pt x="2" y="47"/>
                      <a:pt x="2" y="47"/>
                    </a:cubicBezTo>
                    <a:cubicBezTo>
                      <a:pt x="1" y="45"/>
                      <a:pt x="1" y="45"/>
                      <a:pt x="1" y="45"/>
                    </a:cubicBezTo>
                    <a:cubicBezTo>
                      <a:pt x="0" y="44"/>
                      <a:pt x="0" y="44"/>
                      <a:pt x="0" y="44"/>
                    </a:cubicBezTo>
                    <a:moveTo>
                      <a:pt x="0" y="36"/>
                    </a:moveTo>
                    <a:cubicBezTo>
                      <a:pt x="0" y="42"/>
                      <a:pt x="0" y="42"/>
                      <a:pt x="0" y="42"/>
                    </a:cubicBezTo>
                    <a:cubicBezTo>
                      <a:pt x="2" y="42"/>
                      <a:pt x="2" y="42"/>
                      <a:pt x="2" y="42"/>
                    </a:cubicBezTo>
                    <a:cubicBezTo>
                      <a:pt x="2" y="42"/>
                      <a:pt x="2" y="42"/>
                      <a:pt x="3" y="42"/>
                    </a:cubicBezTo>
                    <a:cubicBezTo>
                      <a:pt x="3" y="39"/>
                      <a:pt x="3" y="39"/>
                      <a:pt x="3" y="39"/>
                    </a:cubicBezTo>
                    <a:cubicBezTo>
                      <a:pt x="4" y="39"/>
                      <a:pt x="4" y="39"/>
                      <a:pt x="4" y="39"/>
                    </a:cubicBezTo>
                    <a:cubicBezTo>
                      <a:pt x="5" y="38"/>
                      <a:pt x="5" y="37"/>
                      <a:pt x="6" y="36"/>
                    </a:cubicBezTo>
                    <a:cubicBezTo>
                      <a:pt x="0" y="36"/>
                      <a:pt x="0" y="36"/>
                      <a:pt x="0" y="36"/>
                    </a:cubicBezTo>
                    <a:moveTo>
                      <a:pt x="36" y="0"/>
                    </a:moveTo>
                    <a:cubicBezTo>
                      <a:pt x="36" y="22"/>
                      <a:pt x="36" y="22"/>
                      <a:pt x="36" y="22"/>
                    </a:cubicBezTo>
                    <a:cubicBezTo>
                      <a:pt x="30" y="22"/>
                      <a:pt x="30" y="22"/>
                      <a:pt x="30" y="22"/>
                    </a:cubicBezTo>
                    <a:cubicBezTo>
                      <a:pt x="30" y="1"/>
                      <a:pt x="30" y="1"/>
                      <a:pt x="30" y="1"/>
                    </a:cubicBezTo>
                    <a:cubicBezTo>
                      <a:pt x="28" y="1"/>
                      <a:pt x="28" y="1"/>
                      <a:pt x="28" y="1"/>
                    </a:cubicBezTo>
                    <a:cubicBezTo>
                      <a:pt x="28" y="25"/>
                      <a:pt x="28" y="25"/>
                      <a:pt x="28" y="25"/>
                    </a:cubicBezTo>
                    <a:cubicBezTo>
                      <a:pt x="36" y="25"/>
                      <a:pt x="36" y="25"/>
                      <a:pt x="36" y="25"/>
                    </a:cubicBezTo>
                    <a:cubicBezTo>
                      <a:pt x="36" y="36"/>
                      <a:pt x="36" y="36"/>
                      <a:pt x="36" y="36"/>
                    </a:cubicBezTo>
                    <a:cubicBezTo>
                      <a:pt x="8" y="36"/>
                      <a:pt x="8" y="36"/>
                      <a:pt x="8" y="36"/>
                    </a:cubicBezTo>
                    <a:cubicBezTo>
                      <a:pt x="8" y="37"/>
                      <a:pt x="8" y="38"/>
                      <a:pt x="7" y="39"/>
                    </a:cubicBezTo>
                    <a:cubicBezTo>
                      <a:pt x="39" y="39"/>
                      <a:pt x="39" y="39"/>
                      <a:pt x="39" y="39"/>
                    </a:cubicBezTo>
                    <a:cubicBezTo>
                      <a:pt x="39" y="25"/>
                      <a:pt x="39" y="25"/>
                      <a:pt x="39" y="25"/>
                    </a:cubicBezTo>
                    <a:cubicBezTo>
                      <a:pt x="46" y="25"/>
                      <a:pt x="46" y="25"/>
                      <a:pt x="46" y="25"/>
                    </a:cubicBezTo>
                    <a:cubicBezTo>
                      <a:pt x="46" y="65"/>
                      <a:pt x="46" y="65"/>
                      <a:pt x="46" y="65"/>
                    </a:cubicBezTo>
                    <a:cubicBezTo>
                      <a:pt x="8" y="65"/>
                      <a:pt x="8" y="65"/>
                      <a:pt x="8" y="65"/>
                    </a:cubicBezTo>
                    <a:cubicBezTo>
                      <a:pt x="8" y="78"/>
                      <a:pt x="8" y="78"/>
                      <a:pt x="8" y="78"/>
                    </a:cubicBezTo>
                    <a:cubicBezTo>
                      <a:pt x="10" y="78"/>
                      <a:pt x="10" y="78"/>
                      <a:pt x="10" y="78"/>
                    </a:cubicBezTo>
                    <a:cubicBezTo>
                      <a:pt x="10" y="67"/>
                      <a:pt x="10" y="67"/>
                      <a:pt x="10" y="67"/>
                    </a:cubicBezTo>
                    <a:cubicBezTo>
                      <a:pt x="48" y="67"/>
                      <a:pt x="48" y="67"/>
                      <a:pt x="48" y="67"/>
                    </a:cubicBezTo>
                    <a:cubicBezTo>
                      <a:pt x="48" y="25"/>
                      <a:pt x="48" y="25"/>
                      <a:pt x="48" y="25"/>
                    </a:cubicBezTo>
                    <a:cubicBezTo>
                      <a:pt x="56" y="25"/>
                      <a:pt x="56" y="25"/>
                      <a:pt x="56" y="25"/>
                    </a:cubicBezTo>
                    <a:cubicBezTo>
                      <a:pt x="56" y="70"/>
                      <a:pt x="56" y="70"/>
                      <a:pt x="56" y="70"/>
                    </a:cubicBezTo>
                    <a:cubicBezTo>
                      <a:pt x="53" y="71"/>
                      <a:pt x="52" y="73"/>
                      <a:pt x="52" y="75"/>
                    </a:cubicBezTo>
                    <a:cubicBezTo>
                      <a:pt x="52" y="76"/>
                      <a:pt x="52" y="77"/>
                      <a:pt x="52" y="78"/>
                    </a:cubicBezTo>
                    <a:cubicBezTo>
                      <a:pt x="62" y="78"/>
                      <a:pt x="62" y="78"/>
                      <a:pt x="62" y="78"/>
                    </a:cubicBezTo>
                    <a:cubicBezTo>
                      <a:pt x="62" y="77"/>
                      <a:pt x="62" y="76"/>
                      <a:pt x="62" y="75"/>
                    </a:cubicBezTo>
                    <a:cubicBezTo>
                      <a:pt x="62" y="73"/>
                      <a:pt x="60" y="71"/>
                      <a:pt x="58" y="70"/>
                    </a:cubicBezTo>
                    <a:cubicBezTo>
                      <a:pt x="58" y="22"/>
                      <a:pt x="58" y="22"/>
                      <a:pt x="58" y="22"/>
                    </a:cubicBezTo>
                    <a:cubicBezTo>
                      <a:pt x="48" y="22"/>
                      <a:pt x="48" y="22"/>
                      <a:pt x="48" y="22"/>
                    </a:cubicBezTo>
                    <a:cubicBezTo>
                      <a:pt x="48" y="0"/>
                      <a:pt x="48" y="0"/>
                      <a:pt x="48" y="0"/>
                    </a:cubicBezTo>
                    <a:cubicBezTo>
                      <a:pt x="46" y="0"/>
                      <a:pt x="46" y="0"/>
                      <a:pt x="46" y="0"/>
                    </a:cubicBezTo>
                    <a:cubicBezTo>
                      <a:pt x="46" y="22"/>
                      <a:pt x="46" y="22"/>
                      <a:pt x="46" y="22"/>
                    </a:cubicBezTo>
                    <a:cubicBezTo>
                      <a:pt x="39" y="22"/>
                      <a:pt x="39" y="22"/>
                      <a:pt x="39" y="22"/>
                    </a:cubicBezTo>
                    <a:cubicBezTo>
                      <a:pt x="39" y="0"/>
                      <a:pt x="39" y="0"/>
                      <a:pt x="39" y="0"/>
                    </a:cubicBezTo>
                    <a:cubicBezTo>
                      <a:pt x="36" y="0"/>
                      <a:pt x="36" y="0"/>
                      <a:pt x="36"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39" name="Freeform 144"/>
              <p:cNvSpPr>
                <a:spLocks noEditPoints="1"/>
              </p:cNvSpPr>
              <p:nvPr/>
            </p:nvSpPr>
            <p:spPr bwMode="auto">
              <a:xfrm>
                <a:off x="1206" y="628"/>
                <a:ext cx="32" cy="45"/>
              </a:xfrm>
              <a:custGeom>
                <a:avLst/>
                <a:gdLst>
                  <a:gd name="T0" fmla="*/ 12288 w 8"/>
                  <a:gd name="T1" fmla="*/ 28550 h 11"/>
                  <a:gd name="T2" fmla="*/ 8192 w 8"/>
                  <a:gd name="T3" fmla="*/ 28550 h 11"/>
                  <a:gd name="T4" fmla="*/ 0 w 8"/>
                  <a:gd name="T5" fmla="*/ 28550 h 11"/>
                  <a:gd name="T6" fmla="*/ 0 w 8"/>
                  <a:gd name="T7" fmla="*/ 37788 h 11"/>
                  <a:gd name="T8" fmla="*/ 4096 w 8"/>
                  <a:gd name="T9" fmla="*/ 42308 h 11"/>
                  <a:gd name="T10" fmla="*/ 8192 w 8"/>
                  <a:gd name="T11" fmla="*/ 51545 h 11"/>
                  <a:gd name="T12" fmla="*/ 12288 w 8"/>
                  <a:gd name="T13" fmla="*/ 47025 h 11"/>
                  <a:gd name="T14" fmla="*/ 12288 w 8"/>
                  <a:gd name="T15" fmla="*/ 28550 h 11"/>
                  <a:gd name="T16" fmla="*/ 24576 w 8"/>
                  <a:gd name="T17" fmla="*/ 0 h 11"/>
                  <a:gd name="T18" fmla="*/ 16384 w 8"/>
                  <a:gd name="T19" fmla="*/ 13688 h 11"/>
                  <a:gd name="T20" fmla="*/ 28672 w 8"/>
                  <a:gd name="T21" fmla="*/ 13688 h 11"/>
                  <a:gd name="T22" fmla="*/ 32768 w 8"/>
                  <a:gd name="T23" fmla="*/ 0 h 11"/>
                  <a:gd name="T24" fmla="*/ 24576 w 8"/>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1"/>
                  <a:gd name="T41" fmla="*/ 8 w 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1">
                    <a:moveTo>
                      <a:pt x="3" y="6"/>
                    </a:moveTo>
                    <a:cubicBezTo>
                      <a:pt x="2" y="6"/>
                      <a:pt x="2" y="6"/>
                      <a:pt x="2" y="6"/>
                    </a:cubicBezTo>
                    <a:cubicBezTo>
                      <a:pt x="0" y="6"/>
                      <a:pt x="0" y="6"/>
                      <a:pt x="0" y="6"/>
                    </a:cubicBezTo>
                    <a:cubicBezTo>
                      <a:pt x="0" y="8"/>
                      <a:pt x="0" y="8"/>
                      <a:pt x="0" y="8"/>
                    </a:cubicBezTo>
                    <a:cubicBezTo>
                      <a:pt x="1" y="9"/>
                      <a:pt x="1" y="9"/>
                      <a:pt x="1" y="9"/>
                    </a:cubicBezTo>
                    <a:cubicBezTo>
                      <a:pt x="2" y="11"/>
                      <a:pt x="2" y="11"/>
                      <a:pt x="2" y="11"/>
                    </a:cubicBezTo>
                    <a:cubicBezTo>
                      <a:pt x="3" y="10"/>
                      <a:pt x="3" y="10"/>
                      <a:pt x="3" y="10"/>
                    </a:cubicBezTo>
                    <a:cubicBezTo>
                      <a:pt x="3" y="6"/>
                      <a:pt x="3" y="6"/>
                      <a:pt x="3" y="6"/>
                    </a:cubicBezTo>
                    <a:moveTo>
                      <a:pt x="6" y="0"/>
                    </a:moveTo>
                    <a:cubicBezTo>
                      <a:pt x="5" y="1"/>
                      <a:pt x="5" y="2"/>
                      <a:pt x="4" y="3"/>
                    </a:cubicBezTo>
                    <a:cubicBezTo>
                      <a:pt x="7" y="3"/>
                      <a:pt x="7" y="3"/>
                      <a:pt x="7" y="3"/>
                    </a:cubicBezTo>
                    <a:cubicBezTo>
                      <a:pt x="8" y="2"/>
                      <a:pt x="8" y="1"/>
                      <a:pt x="8" y="0"/>
                    </a:cubicBezTo>
                    <a:cubicBezTo>
                      <a:pt x="6" y="0"/>
                      <a:pt x="6" y="0"/>
                      <a:pt x="6"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40" name="Freeform 145"/>
              <p:cNvSpPr>
                <a:spLocks noEditPoints="1"/>
              </p:cNvSpPr>
              <p:nvPr/>
            </p:nvSpPr>
            <p:spPr bwMode="auto">
              <a:xfrm>
                <a:off x="1190" y="798"/>
                <a:ext cx="267" cy="45"/>
              </a:xfrm>
              <a:custGeom>
                <a:avLst/>
                <a:gdLst>
                  <a:gd name="T0" fmla="*/ 30260 w 66"/>
                  <a:gd name="T1" fmla="*/ 0 h 11"/>
                  <a:gd name="T2" fmla="*/ 17412 w 66"/>
                  <a:gd name="T3" fmla="*/ 0 h 11"/>
                  <a:gd name="T4" fmla="*/ 17412 w 66"/>
                  <a:gd name="T5" fmla="*/ 28550 h 11"/>
                  <a:gd name="T6" fmla="*/ 0 w 66"/>
                  <a:gd name="T7" fmla="*/ 51545 h 11"/>
                  <a:gd name="T8" fmla="*/ 0 w 66"/>
                  <a:gd name="T9" fmla="*/ 51545 h 11"/>
                  <a:gd name="T10" fmla="*/ 43367 w 66"/>
                  <a:gd name="T11" fmla="*/ 51545 h 11"/>
                  <a:gd name="T12" fmla="*/ 43367 w 66"/>
                  <a:gd name="T13" fmla="*/ 51545 h 11"/>
                  <a:gd name="T14" fmla="*/ 30260 w 66"/>
                  <a:gd name="T15" fmla="*/ 28550 h 11"/>
                  <a:gd name="T16" fmla="*/ 30260 w 66"/>
                  <a:gd name="T17" fmla="*/ 0 h 11"/>
                  <a:gd name="T18" fmla="*/ 61912 w 66"/>
                  <a:gd name="T19" fmla="*/ 0 h 11"/>
                  <a:gd name="T20" fmla="*/ 53024 w 66"/>
                  <a:gd name="T21" fmla="*/ 0 h 11"/>
                  <a:gd name="T22" fmla="*/ 53024 w 66"/>
                  <a:gd name="T23" fmla="*/ 51545 h 11"/>
                  <a:gd name="T24" fmla="*/ 61912 w 66"/>
                  <a:gd name="T25" fmla="*/ 51545 h 11"/>
                  <a:gd name="T26" fmla="*/ 61912 w 66"/>
                  <a:gd name="T27" fmla="*/ 0 h 11"/>
                  <a:gd name="T28" fmla="*/ 289262 w 66"/>
                  <a:gd name="T29" fmla="*/ 0 h 11"/>
                  <a:gd name="T30" fmla="*/ 245895 w 66"/>
                  <a:gd name="T31" fmla="*/ 0 h 11"/>
                  <a:gd name="T32" fmla="*/ 267546 w 66"/>
                  <a:gd name="T33" fmla="*/ 13688 h 11"/>
                  <a:gd name="T34" fmla="*/ 289262 w 66"/>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
                  <a:gd name="T56" fmla="*/ 66 w 66"/>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
                    <a:moveTo>
                      <a:pt x="7" y="0"/>
                    </a:moveTo>
                    <a:cubicBezTo>
                      <a:pt x="4" y="0"/>
                      <a:pt x="4" y="0"/>
                      <a:pt x="4" y="0"/>
                    </a:cubicBezTo>
                    <a:cubicBezTo>
                      <a:pt x="4" y="6"/>
                      <a:pt x="4" y="6"/>
                      <a:pt x="4" y="6"/>
                    </a:cubicBezTo>
                    <a:cubicBezTo>
                      <a:pt x="2" y="6"/>
                      <a:pt x="0" y="8"/>
                      <a:pt x="0" y="11"/>
                    </a:cubicBezTo>
                    <a:cubicBezTo>
                      <a:pt x="0" y="11"/>
                      <a:pt x="0" y="11"/>
                      <a:pt x="0" y="11"/>
                    </a:cubicBezTo>
                    <a:cubicBezTo>
                      <a:pt x="10" y="11"/>
                      <a:pt x="10" y="11"/>
                      <a:pt x="10" y="11"/>
                    </a:cubicBezTo>
                    <a:cubicBezTo>
                      <a:pt x="10" y="11"/>
                      <a:pt x="10" y="11"/>
                      <a:pt x="10" y="11"/>
                    </a:cubicBezTo>
                    <a:cubicBezTo>
                      <a:pt x="10" y="8"/>
                      <a:pt x="9" y="6"/>
                      <a:pt x="7" y="6"/>
                    </a:cubicBezTo>
                    <a:cubicBezTo>
                      <a:pt x="7" y="0"/>
                      <a:pt x="7" y="0"/>
                      <a:pt x="7" y="0"/>
                    </a:cubicBezTo>
                    <a:moveTo>
                      <a:pt x="14" y="0"/>
                    </a:moveTo>
                    <a:cubicBezTo>
                      <a:pt x="12" y="0"/>
                      <a:pt x="12" y="0"/>
                      <a:pt x="12" y="0"/>
                    </a:cubicBezTo>
                    <a:cubicBezTo>
                      <a:pt x="12" y="11"/>
                      <a:pt x="12" y="11"/>
                      <a:pt x="12" y="11"/>
                    </a:cubicBezTo>
                    <a:cubicBezTo>
                      <a:pt x="14" y="11"/>
                      <a:pt x="14" y="11"/>
                      <a:pt x="14" y="11"/>
                    </a:cubicBezTo>
                    <a:cubicBezTo>
                      <a:pt x="14" y="0"/>
                      <a:pt x="14" y="0"/>
                      <a:pt x="14" y="0"/>
                    </a:cubicBezTo>
                    <a:moveTo>
                      <a:pt x="66" y="0"/>
                    </a:moveTo>
                    <a:cubicBezTo>
                      <a:pt x="56" y="0"/>
                      <a:pt x="56" y="0"/>
                      <a:pt x="56" y="0"/>
                    </a:cubicBezTo>
                    <a:cubicBezTo>
                      <a:pt x="57" y="1"/>
                      <a:pt x="59" y="3"/>
                      <a:pt x="61" y="3"/>
                    </a:cubicBezTo>
                    <a:cubicBezTo>
                      <a:pt x="63" y="3"/>
                      <a:pt x="65" y="1"/>
                      <a:pt x="66" y="0"/>
                    </a:cubicBezTo>
                  </a:path>
                </a:pathLst>
              </a:custGeom>
              <a:solidFill>
                <a:srgbClr val="93939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41" name="Freeform 146"/>
              <p:cNvSpPr>
                <a:spLocks noEditPoints="1"/>
              </p:cNvSpPr>
              <p:nvPr/>
            </p:nvSpPr>
            <p:spPr bwMode="auto">
              <a:xfrm>
                <a:off x="1190" y="843"/>
                <a:ext cx="56" cy="48"/>
              </a:xfrm>
              <a:custGeom>
                <a:avLst/>
                <a:gdLst>
                  <a:gd name="T0" fmla="*/ 40960 w 14"/>
                  <a:gd name="T1" fmla="*/ 0 h 12"/>
                  <a:gd name="T2" fmla="*/ 0 w 14"/>
                  <a:gd name="T3" fmla="*/ 0 h 12"/>
                  <a:gd name="T4" fmla="*/ 20480 w 14"/>
                  <a:gd name="T5" fmla="*/ 20480 h 12"/>
                  <a:gd name="T6" fmla="*/ 40960 w 14"/>
                  <a:gd name="T7" fmla="*/ 0 h 12"/>
                  <a:gd name="T8" fmla="*/ 57344 w 14"/>
                  <a:gd name="T9" fmla="*/ 0 h 12"/>
                  <a:gd name="T10" fmla="*/ 49152 w 14"/>
                  <a:gd name="T11" fmla="*/ 0 h 12"/>
                  <a:gd name="T12" fmla="*/ 49152 w 14"/>
                  <a:gd name="T13" fmla="*/ 49152 h 12"/>
                  <a:gd name="T14" fmla="*/ 57344 w 14"/>
                  <a:gd name="T15" fmla="*/ 49152 h 12"/>
                  <a:gd name="T16" fmla="*/ 57344 w 14"/>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2"/>
                  <a:gd name="T29" fmla="*/ 14 w 14"/>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2">
                    <a:moveTo>
                      <a:pt x="10" y="0"/>
                    </a:moveTo>
                    <a:cubicBezTo>
                      <a:pt x="0" y="0"/>
                      <a:pt x="0" y="0"/>
                      <a:pt x="0" y="0"/>
                    </a:cubicBezTo>
                    <a:cubicBezTo>
                      <a:pt x="0" y="2"/>
                      <a:pt x="2" y="5"/>
                      <a:pt x="5" y="5"/>
                    </a:cubicBezTo>
                    <a:cubicBezTo>
                      <a:pt x="8" y="5"/>
                      <a:pt x="10" y="2"/>
                      <a:pt x="10" y="0"/>
                    </a:cubicBezTo>
                    <a:moveTo>
                      <a:pt x="14" y="0"/>
                    </a:moveTo>
                    <a:cubicBezTo>
                      <a:pt x="12" y="0"/>
                      <a:pt x="12" y="0"/>
                      <a:pt x="12" y="0"/>
                    </a:cubicBezTo>
                    <a:cubicBezTo>
                      <a:pt x="12" y="12"/>
                      <a:pt x="12" y="12"/>
                      <a:pt x="12" y="12"/>
                    </a:cubicBezTo>
                    <a:cubicBezTo>
                      <a:pt x="14" y="12"/>
                      <a:pt x="14" y="12"/>
                      <a:pt x="14" y="12"/>
                    </a:cubicBezTo>
                    <a:cubicBezTo>
                      <a:pt x="14" y="0"/>
                      <a:pt x="14" y="0"/>
                      <a:pt x="14" y="0"/>
                    </a:cubicBezTo>
                  </a:path>
                </a:pathLst>
              </a:custGeom>
              <a:solidFill>
                <a:srgbClr val="1D1E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42" name="Freeform 147"/>
              <p:cNvSpPr/>
              <p:nvPr/>
            </p:nvSpPr>
            <p:spPr bwMode="auto">
              <a:xfrm>
                <a:off x="1222" y="891"/>
                <a:ext cx="41" cy="49"/>
              </a:xfrm>
              <a:custGeom>
                <a:avLst/>
                <a:gdLst>
                  <a:gd name="T0" fmla="*/ 28811 w 10"/>
                  <a:gd name="T1" fmla="*/ 0 h 12"/>
                  <a:gd name="T2" fmla="*/ 18676 w 10"/>
                  <a:gd name="T3" fmla="*/ 0 h 12"/>
                  <a:gd name="T4" fmla="*/ 18676 w 10"/>
                  <a:gd name="T5" fmla="*/ 13622 h 12"/>
                  <a:gd name="T6" fmla="*/ 0 w 10"/>
                  <a:gd name="T7" fmla="*/ 37518 h 12"/>
                  <a:gd name="T8" fmla="*/ 4555 w 10"/>
                  <a:gd name="T9" fmla="*/ 55623 h 12"/>
                  <a:gd name="T10" fmla="*/ 42931 w 10"/>
                  <a:gd name="T11" fmla="*/ 55623 h 12"/>
                  <a:gd name="T12" fmla="*/ 47486 w 10"/>
                  <a:gd name="T13" fmla="*/ 37518 h 12"/>
                  <a:gd name="T14" fmla="*/ 28811 w 10"/>
                  <a:gd name="T15" fmla="*/ 13622 h 12"/>
                  <a:gd name="T16" fmla="*/ 28811 w 10"/>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2"/>
                  <a:gd name="T29" fmla="*/ 10 w 10"/>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2">
                    <a:moveTo>
                      <a:pt x="6" y="0"/>
                    </a:moveTo>
                    <a:cubicBezTo>
                      <a:pt x="4" y="0"/>
                      <a:pt x="4" y="0"/>
                      <a:pt x="4" y="0"/>
                    </a:cubicBezTo>
                    <a:cubicBezTo>
                      <a:pt x="4" y="3"/>
                      <a:pt x="4" y="3"/>
                      <a:pt x="4" y="3"/>
                    </a:cubicBezTo>
                    <a:cubicBezTo>
                      <a:pt x="1" y="4"/>
                      <a:pt x="0" y="6"/>
                      <a:pt x="0" y="8"/>
                    </a:cubicBezTo>
                    <a:cubicBezTo>
                      <a:pt x="0" y="10"/>
                      <a:pt x="0" y="11"/>
                      <a:pt x="1" y="12"/>
                    </a:cubicBezTo>
                    <a:cubicBezTo>
                      <a:pt x="9" y="12"/>
                      <a:pt x="9" y="12"/>
                      <a:pt x="9" y="12"/>
                    </a:cubicBezTo>
                    <a:cubicBezTo>
                      <a:pt x="10" y="11"/>
                      <a:pt x="10" y="10"/>
                      <a:pt x="10" y="8"/>
                    </a:cubicBezTo>
                    <a:cubicBezTo>
                      <a:pt x="10" y="6"/>
                      <a:pt x="9" y="4"/>
                      <a:pt x="6" y="3"/>
                    </a:cubicBezTo>
                    <a:cubicBezTo>
                      <a:pt x="6" y="0"/>
                      <a:pt x="6" y="0"/>
                      <a:pt x="6" y="0"/>
                    </a:cubicBezTo>
                  </a:path>
                </a:pathLst>
              </a:custGeom>
              <a:solidFill>
                <a:srgbClr val="93939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43" name="Freeform 148"/>
              <p:cNvSpPr/>
              <p:nvPr/>
            </p:nvSpPr>
            <p:spPr bwMode="auto">
              <a:xfrm>
                <a:off x="1226" y="940"/>
                <a:ext cx="32" cy="8"/>
              </a:xfrm>
              <a:custGeom>
                <a:avLst/>
                <a:gdLst>
                  <a:gd name="T0" fmla="*/ 32768 w 8"/>
                  <a:gd name="T1" fmla="*/ 0 h 2"/>
                  <a:gd name="T2" fmla="*/ 0 w 8"/>
                  <a:gd name="T3" fmla="*/ 0 h 2"/>
                  <a:gd name="T4" fmla="*/ 16384 w 8"/>
                  <a:gd name="T5" fmla="*/ 8192 h 2"/>
                  <a:gd name="T6" fmla="*/ 32768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8" y="0"/>
                    </a:moveTo>
                    <a:cubicBezTo>
                      <a:pt x="0" y="0"/>
                      <a:pt x="0" y="0"/>
                      <a:pt x="0" y="0"/>
                    </a:cubicBezTo>
                    <a:cubicBezTo>
                      <a:pt x="1" y="1"/>
                      <a:pt x="2" y="2"/>
                      <a:pt x="4" y="2"/>
                    </a:cubicBezTo>
                    <a:cubicBezTo>
                      <a:pt x="5" y="2"/>
                      <a:pt x="7" y="1"/>
                      <a:pt x="8" y="0"/>
                    </a:cubicBezTo>
                  </a:path>
                </a:pathLst>
              </a:custGeom>
              <a:solidFill>
                <a:srgbClr val="3C72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44" name="Freeform 149"/>
              <p:cNvSpPr>
                <a:spLocks noEditPoints="1"/>
              </p:cNvSpPr>
              <p:nvPr/>
            </p:nvSpPr>
            <p:spPr bwMode="auto">
              <a:xfrm>
                <a:off x="1465" y="482"/>
                <a:ext cx="291" cy="316"/>
              </a:xfrm>
              <a:custGeom>
                <a:avLst/>
                <a:gdLst>
                  <a:gd name="T0" fmla="*/ 300991 w 72"/>
                  <a:gd name="T1" fmla="*/ 344833 h 78"/>
                  <a:gd name="T2" fmla="*/ 313795 w 72"/>
                  <a:gd name="T3" fmla="*/ 243239 h 78"/>
                  <a:gd name="T4" fmla="*/ 313795 w 72"/>
                  <a:gd name="T5" fmla="*/ 238904 h 78"/>
                  <a:gd name="T6" fmla="*/ 230816 w 72"/>
                  <a:gd name="T7" fmla="*/ 207393 h 78"/>
                  <a:gd name="T8" fmla="*/ 226519 w 72"/>
                  <a:gd name="T9" fmla="*/ 217092 h 78"/>
                  <a:gd name="T10" fmla="*/ 239323 w 72"/>
                  <a:gd name="T11" fmla="*/ 344833 h 78"/>
                  <a:gd name="T12" fmla="*/ 230816 w 72"/>
                  <a:gd name="T13" fmla="*/ 207393 h 78"/>
                  <a:gd name="T14" fmla="*/ 200645 w 72"/>
                  <a:gd name="T15" fmla="*/ 203143 h 78"/>
                  <a:gd name="T16" fmla="*/ 226519 w 72"/>
                  <a:gd name="T17" fmla="*/ 203143 h 78"/>
                  <a:gd name="T18" fmla="*/ 230816 w 72"/>
                  <a:gd name="T19" fmla="*/ 203143 h 78"/>
                  <a:gd name="T20" fmla="*/ 239323 w 72"/>
                  <a:gd name="T21" fmla="*/ 203143 h 78"/>
                  <a:gd name="T22" fmla="*/ 300991 w 72"/>
                  <a:gd name="T23" fmla="*/ 203143 h 78"/>
                  <a:gd name="T24" fmla="*/ 305287 w 72"/>
                  <a:gd name="T25" fmla="*/ 221427 h 78"/>
                  <a:gd name="T26" fmla="*/ 313795 w 72"/>
                  <a:gd name="T27" fmla="*/ 198545 h 78"/>
                  <a:gd name="T28" fmla="*/ 300991 w 72"/>
                  <a:gd name="T29" fmla="*/ 189896 h 78"/>
                  <a:gd name="T30" fmla="*/ 313795 w 72"/>
                  <a:gd name="T31" fmla="*/ 189896 h 78"/>
                  <a:gd name="T32" fmla="*/ 222288 w 72"/>
                  <a:gd name="T33" fmla="*/ 97279 h 78"/>
                  <a:gd name="T34" fmla="*/ 200645 w 72"/>
                  <a:gd name="T35" fmla="*/ 105864 h 78"/>
                  <a:gd name="T36" fmla="*/ 217729 w 72"/>
                  <a:gd name="T37" fmla="*/ 110179 h 78"/>
                  <a:gd name="T38" fmla="*/ 235096 w 72"/>
                  <a:gd name="T39" fmla="*/ 97279 h 78"/>
                  <a:gd name="T40" fmla="*/ 226519 w 72"/>
                  <a:gd name="T41" fmla="*/ 110179 h 78"/>
                  <a:gd name="T42" fmla="*/ 235096 w 72"/>
                  <a:gd name="T43" fmla="*/ 97279 h 78"/>
                  <a:gd name="T44" fmla="*/ 243620 w 72"/>
                  <a:gd name="T45" fmla="*/ 97279 h 78"/>
                  <a:gd name="T46" fmla="*/ 300991 w 72"/>
                  <a:gd name="T47" fmla="*/ 110179 h 78"/>
                  <a:gd name="T48" fmla="*/ 300991 w 72"/>
                  <a:gd name="T49" fmla="*/ 137375 h 78"/>
                  <a:gd name="T50" fmla="*/ 300991 w 72"/>
                  <a:gd name="T51" fmla="*/ 185581 h 78"/>
                  <a:gd name="T52" fmla="*/ 313795 w 72"/>
                  <a:gd name="T53" fmla="*/ 97279 h 78"/>
                  <a:gd name="T54" fmla="*/ 0 w 72"/>
                  <a:gd name="T55" fmla="*/ 0 h 78"/>
                  <a:gd name="T56" fmla="*/ 157455 w 72"/>
                  <a:gd name="T57" fmla="*/ 217092 h 78"/>
                  <a:gd name="T58" fmla="*/ 139045 w 72"/>
                  <a:gd name="T59" fmla="*/ 340518 h 78"/>
                  <a:gd name="T60" fmla="*/ 183346 w 72"/>
                  <a:gd name="T61" fmla="*/ 344833 h 78"/>
                  <a:gd name="T62" fmla="*/ 165979 w 72"/>
                  <a:gd name="T63" fmla="*/ 318706 h 78"/>
                  <a:gd name="T64" fmla="*/ 204925 w 72"/>
                  <a:gd name="T65" fmla="*/ 217092 h 78"/>
                  <a:gd name="T66" fmla="*/ 165979 w 72"/>
                  <a:gd name="T67" fmla="*/ 203143 h 78"/>
                  <a:gd name="T68" fmla="*/ 196413 w 72"/>
                  <a:gd name="T69" fmla="*/ 110179 h 78"/>
                  <a:gd name="T70" fmla="*/ 187558 w 72"/>
                  <a:gd name="T71" fmla="*/ 97279 h 78"/>
                  <a:gd name="T72" fmla="*/ 165979 w 72"/>
                  <a:gd name="T73" fmla="*/ 79717 h 78"/>
                  <a:gd name="T74" fmla="*/ 82984 w 72"/>
                  <a:gd name="T75" fmla="*/ 4315 h 78"/>
                  <a:gd name="T76" fmla="*/ 70175 w 72"/>
                  <a:gd name="T77" fmla="*/ 92685 h 78"/>
                  <a:gd name="T78" fmla="*/ 157455 w 72"/>
                  <a:gd name="T79" fmla="*/ 97279 h 78"/>
                  <a:gd name="T80" fmla="*/ 57109 w 72"/>
                  <a:gd name="T81" fmla="*/ 0 h 78"/>
                  <a:gd name="T82" fmla="*/ 43238 w 72"/>
                  <a:gd name="T83" fmla="*/ 110179 h 78"/>
                  <a:gd name="T84" fmla="*/ 157455 w 72"/>
                  <a:gd name="T85" fmla="*/ 203143 h 78"/>
                  <a:gd name="T86" fmla="*/ 8512 w 72"/>
                  <a:gd name="T87" fmla="*/ 0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78"/>
                  <a:gd name="T134" fmla="*/ 72 w 72"/>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78">
                    <a:moveTo>
                      <a:pt x="69" y="51"/>
                    </a:moveTo>
                    <a:cubicBezTo>
                      <a:pt x="69" y="78"/>
                      <a:pt x="69" y="78"/>
                      <a:pt x="69" y="78"/>
                    </a:cubicBezTo>
                    <a:cubicBezTo>
                      <a:pt x="72" y="78"/>
                      <a:pt x="72" y="78"/>
                      <a:pt x="72" y="78"/>
                    </a:cubicBezTo>
                    <a:cubicBezTo>
                      <a:pt x="72" y="55"/>
                      <a:pt x="72" y="55"/>
                      <a:pt x="72" y="55"/>
                    </a:cubicBezTo>
                    <a:cubicBezTo>
                      <a:pt x="71" y="55"/>
                      <a:pt x="71" y="55"/>
                      <a:pt x="71" y="55"/>
                    </a:cubicBezTo>
                    <a:cubicBezTo>
                      <a:pt x="72" y="54"/>
                      <a:pt x="72" y="54"/>
                      <a:pt x="72" y="54"/>
                    </a:cubicBezTo>
                    <a:cubicBezTo>
                      <a:pt x="69" y="51"/>
                      <a:pt x="69" y="51"/>
                      <a:pt x="69" y="51"/>
                    </a:cubicBezTo>
                    <a:moveTo>
                      <a:pt x="53" y="47"/>
                    </a:moveTo>
                    <a:cubicBezTo>
                      <a:pt x="50" y="49"/>
                      <a:pt x="50" y="49"/>
                      <a:pt x="50" y="49"/>
                    </a:cubicBezTo>
                    <a:cubicBezTo>
                      <a:pt x="52" y="49"/>
                      <a:pt x="52" y="49"/>
                      <a:pt x="52" y="49"/>
                    </a:cubicBezTo>
                    <a:cubicBezTo>
                      <a:pt x="52" y="78"/>
                      <a:pt x="52" y="78"/>
                      <a:pt x="52" y="78"/>
                    </a:cubicBezTo>
                    <a:cubicBezTo>
                      <a:pt x="55" y="78"/>
                      <a:pt x="55" y="78"/>
                      <a:pt x="55" y="78"/>
                    </a:cubicBezTo>
                    <a:cubicBezTo>
                      <a:pt x="55" y="49"/>
                      <a:pt x="55" y="49"/>
                      <a:pt x="55" y="49"/>
                    </a:cubicBezTo>
                    <a:cubicBezTo>
                      <a:pt x="53" y="47"/>
                      <a:pt x="53" y="47"/>
                      <a:pt x="53" y="47"/>
                    </a:cubicBezTo>
                    <a:moveTo>
                      <a:pt x="52" y="46"/>
                    </a:moveTo>
                    <a:cubicBezTo>
                      <a:pt x="46" y="46"/>
                      <a:pt x="46" y="46"/>
                      <a:pt x="46" y="46"/>
                    </a:cubicBezTo>
                    <a:cubicBezTo>
                      <a:pt x="47" y="47"/>
                      <a:pt x="48" y="48"/>
                      <a:pt x="48" y="49"/>
                    </a:cubicBezTo>
                    <a:cubicBezTo>
                      <a:pt x="52" y="46"/>
                      <a:pt x="52" y="46"/>
                      <a:pt x="52" y="46"/>
                    </a:cubicBezTo>
                    <a:moveTo>
                      <a:pt x="55" y="46"/>
                    </a:moveTo>
                    <a:cubicBezTo>
                      <a:pt x="53" y="46"/>
                      <a:pt x="53" y="46"/>
                      <a:pt x="53" y="46"/>
                    </a:cubicBezTo>
                    <a:cubicBezTo>
                      <a:pt x="55" y="47"/>
                      <a:pt x="55" y="47"/>
                      <a:pt x="55" y="47"/>
                    </a:cubicBezTo>
                    <a:cubicBezTo>
                      <a:pt x="55" y="46"/>
                      <a:pt x="55" y="46"/>
                      <a:pt x="55" y="46"/>
                    </a:cubicBezTo>
                    <a:moveTo>
                      <a:pt x="72" y="45"/>
                    </a:moveTo>
                    <a:cubicBezTo>
                      <a:pt x="71" y="45"/>
                      <a:pt x="70" y="45"/>
                      <a:pt x="69" y="46"/>
                    </a:cubicBezTo>
                    <a:cubicBezTo>
                      <a:pt x="69" y="50"/>
                      <a:pt x="69" y="50"/>
                      <a:pt x="69" y="50"/>
                    </a:cubicBezTo>
                    <a:cubicBezTo>
                      <a:pt x="70" y="50"/>
                      <a:pt x="70" y="50"/>
                      <a:pt x="70" y="50"/>
                    </a:cubicBezTo>
                    <a:cubicBezTo>
                      <a:pt x="72" y="53"/>
                      <a:pt x="72" y="53"/>
                      <a:pt x="72" y="53"/>
                    </a:cubicBezTo>
                    <a:cubicBezTo>
                      <a:pt x="72" y="45"/>
                      <a:pt x="72" y="45"/>
                      <a:pt x="72" y="45"/>
                    </a:cubicBezTo>
                    <a:moveTo>
                      <a:pt x="72" y="42"/>
                    </a:moveTo>
                    <a:cubicBezTo>
                      <a:pt x="71" y="42"/>
                      <a:pt x="70" y="43"/>
                      <a:pt x="69" y="43"/>
                    </a:cubicBezTo>
                    <a:cubicBezTo>
                      <a:pt x="69" y="44"/>
                      <a:pt x="69" y="44"/>
                      <a:pt x="69" y="44"/>
                    </a:cubicBezTo>
                    <a:cubicBezTo>
                      <a:pt x="70" y="44"/>
                      <a:pt x="71" y="43"/>
                      <a:pt x="72" y="43"/>
                    </a:cubicBezTo>
                    <a:cubicBezTo>
                      <a:pt x="72" y="42"/>
                      <a:pt x="72" y="42"/>
                      <a:pt x="72" y="42"/>
                    </a:cubicBezTo>
                    <a:moveTo>
                      <a:pt x="51" y="22"/>
                    </a:moveTo>
                    <a:cubicBezTo>
                      <a:pt x="44" y="22"/>
                      <a:pt x="44" y="22"/>
                      <a:pt x="44" y="22"/>
                    </a:cubicBezTo>
                    <a:cubicBezTo>
                      <a:pt x="46" y="24"/>
                      <a:pt x="46" y="24"/>
                      <a:pt x="46" y="24"/>
                    </a:cubicBezTo>
                    <a:cubicBezTo>
                      <a:pt x="46" y="25"/>
                      <a:pt x="46" y="25"/>
                      <a:pt x="46" y="25"/>
                    </a:cubicBezTo>
                    <a:cubicBezTo>
                      <a:pt x="50" y="25"/>
                      <a:pt x="50" y="25"/>
                      <a:pt x="50" y="25"/>
                    </a:cubicBezTo>
                    <a:cubicBezTo>
                      <a:pt x="50" y="24"/>
                      <a:pt x="51" y="23"/>
                      <a:pt x="51" y="22"/>
                    </a:cubicBezTo>
                    <a:moveTo>
                      <a:pt x="54" y="22"/>
                    </a:moveTo>
                    <a:cubicBezTo>
                      <a:pt x="53" y="22"/>
                      <a:pt x="53" y="22"/>
                      <a:pt x="53" y="22"/>
                    </a:cubicBezTo>
                    <a:cubicBezTo>
                      <a:pt x="53" y="23"/>
                      <a:pt x="52" y="24"/>
                      <a:pt x="52" y="25"/>
                    </a:cubicBezTo>
                    <a:cubicBezTo>
                      <a:pt x="53" y="25"/>
                      <a:pt x="53" y="25"/>
                      <a:pt x="53" y="25"/>
                    </a:cubicBezTo>
                    <a:cubicBezTo>
                      <a:pt x="53" y="24"/>
                      <a:pt x="54" y="23"/>
                      <a:pt x="54" y="22"/>
                    </a:cubicBezTo>
                    <a:moveTo>
                      <a:pt x="72" y="22"/>
                    </a:moveTo>
                    <a:cubicBezTo>
                      <a:pt x="56" y="22"/>
                      <a:pt x="56" y="22"/>
                      <a:pt x="56" y="22"/>
                    </a:cubicBezTo>
                    <a:cubicBezTo>
                      <a:pt x="55" y="23"/>
                      <a:pt x="54" y="24"/>
                      <a:pt x="54" y="25"/>
                    </a:cubicBezTo>
                    <a:cubicBezTo>
                      <a:pt x="69" y="25"/>
                      <a:pt x="69" y="25"/>
                      <a:pt x="69" y="25"/>
                    </a:cubicBezTo>
                    <a:cubicBezTo>
                      <a:pt x="69" y="30"/>
                      <a:pt x="69" y="30"/>
                      <a:pt x="69" y="30"/>
                    </a:cubicBezTo>
                    <a:cubicBezTo>
                      <a:pt x="69" y="30"/>
                      <a:pt x="69" y="30"/>
                      <a:pt x="69" y="31"/>
                    </a:cubicBezTo>
                    <a:cubicBezTo>
                      <a:pt x="69" y="31"/>
                      <a:pt x="69" y="31"/>
                      <a:pt x="69" y="31"/>
                    </a:cubicBezTo>
                    <a:cubicBezTo>
                      <a:pt x="69" y="42"/>
                      <a:pt x="69" y="42"/>
                      <a:pt x="69" y="42"/>
                    </a:cubicBezTo>
                    <a:cubicBezTo>
                      <a:pt x="70" y="42"/>
                      <a:pt x="71" y="41"/>
                      <a:pt x="72" y="40"/>
                    </a:cubicBezTo>
                    <a:cubicBezTo>
                      <a:pt x="72" y="22"/>
                      <a:pt x="72" y="22"/>
                      <a:pt x="72" y="22"/>
                    </a:cubicBezTo>
                    <a:moveTo>
                      <a:pt x="2" y="0"/>
                    </a:moveTo>
                    <a:cubicBezTo>
                      <a:pt x="0" y="0"/>
                      <a:pt x="0" y="0"/>
                      <a:pt x="0" y="0"/>
                    </a:cubicBezTo>
                    <a:cubicBezTo>
                      <a:pt x="0" y="49"/>
                      <a:pt x="0" y="49"/>
                      <a:pt x="0" y="49"/>
                    </a:cubicBezTo>
                    <a:cubicBezTo>
                      <a:pt x="36" y="49"/>
                      <a:pt x="36" y="49"/>
                      <a:pt x="36" y="49"/>
                    </a:cubicBezTo>
                    <a:cubicBezTo>
                      <a:pt x="36" y="72"/>
                      <a:pt x="36" y="72"/>
                      <a:pt x="36" y="72"/>
                    </a:cubicBezTo>
                    <a:cubicBezTo>
                      <a:pt x="34" y="72"/>
                      <a:pt x="32" y="74"/>
                      <a:pt x="32" y="77"/>
                    </a:cubicBezTo>
                    <a:cubicBezTo>
                      <a:pt x="32" y="77"/>
                      <a:pt x="32" y="77"/>
                      <a:pt x="32" y="78"/>
                    </a:cubicBezTo>
                    <a:cubicBezTo>
                      <a:pt x="42" y="78"/>
                      <a:pt x="42" y="78"/>
                      <a:pt x="42" y="78"/>
                    </a:cubicBezTo>
                    <a:cubicBezTo>
                      <a:pt x="42" y="77"/>
                      <a:pt x="42" y="77"/>
                      <a:pt x="42" y="77"/>
                    </a:cubicBezTo>
                    <a:cubicBezTo>
                      <a:pt x="42" y="74"/>
                      <a:pt x="41" y="72"/>
                      <a:pt x="38" y="72"/>
                    </a:cubicBezTo>
                    <a:cubicBezTo>
                      <a:pt x="38" y="49"/>
                      <a:pt x="38" y="49"/>
                      <a:pt x="38" y="49"/>
                    </a:cubicBezTo>
                    <a:cubicBezTo>
                      <a:pt x="47" y="49"/>
                      <a:pt x="47" y="49"/>
                      <a:pt x="47" y="49"/>
                    </a:cubicBezTo>
                    <a:cubicBezTo>
                      <a:pt x="46" y="48"/>
                      <a:pt x="45" y="47"/>
                      <a:pt x="45" y="46"/>
                    </a:cubicBezTo>
                    <a:cubicBezTo>
                      <a:pt x="38" y="46"/>
                      <a:pt x="38" y="46"/>
                      <a:pt x="38" y="46"/>
                    </a:cubicBezTo>
                    <a:cubicBezTo>
                      <a:pt x="38" y="25"/>
                      <a:pt x="38" y="25"/>
                      <a:pt x="38" y="25"/>
                    </a:cubicBezTo>
                    <a:cubicBezTo>
                      <a:pt x="45" y="25"/>
                      <a:pt x="45" y="25"/>
                      <a:pt x="45" y="25"/>
                    </a:cubicBezTo>
                    <a:cubicBezTo>
                      <a:pt x="45" y="24"/>
                      <a:pt x="45" y="24"/>
                      <a:pt x="45" y="24"/>
                    </a:cubicBezTo>
                    <a:cubicBezTo>
                      <a:pt x="43" y="22"/>
                      <a:pt x="43" y="22"/>
                      <a:pt x="43" y="22"/>
                    </a:cubicBezTo>
                    <a:cubicBezTo>
                      <a:pt x="38" y="22"/>
                      <a:pt x="38" y="22"/>
                      <a:pt x="38" y="22"/>
                    </a:cubicBezTo>
                    <a:cubicBezTo>
                      <a:pt x="38" y="18"/>
                      <a:pt x="38" y="18"/>
                      <a:pt x="38" y="18"/>
                    </a:cubicBezTo>
                    <a:cubicBezTo>
                      <a:pt x="19" y="18"/>
                      <a:pt x="19" y="18"/>
                      <a:pt x="19" y="18"/>
                    </a:cubicBezTo>
                    <a:cubicBezTo>
                      <a:pt x="19" y="1"/>
                      <a:pt x="19" y="1"/>
                      <a:pt x="19" y="1"/>
                    </a:cubicBezTo>
                    <a:cubicBezTo>
                      <a:pt x="16" y="1"/>
                      <a:pt x="16" y="1"/>
                      <a:pt x="16" y="1"/>
                    </a:cubicBezTo>
                    <a:cubicBezTo>
                      <a:pt x="16" y="21"/>
                      <a:pt x="16" y="21"/>
                      <a:pt x="16" y="21"/>
                    </a:cubicBezTo>
                    <a:cubicBezTo>
                      <a:pt x="36" y="21"/>
                      <a:pt x="36" y="21"/>
                      <a:pt x="36" y="21"/>
                    </a:cubicBezTo>
                    <a:cubicBezTo>
                      <a:pt x="36" y="22"/>
                      <a:pt x="36" y="22"/>
                      <a:pt x="36" y="22"/>
                    </a:cubicBezTo>
                    <a:cubicBezTo>
                      <a:pt x="13" y="22"/>
                      <a:pt x="13" y="22"/>
                      <a:pt x="13" y="22"/>
                    </a:cubicBezTo>
                    <a:cubicBezTo>
                      <a:pt x="13" y="0"/>
                      <a:pt x="13" y="0"/>
                      <a:pt x="13" y="0"/>
                    </a:cubicBezTo>
                    <a:cubicBezTo>
                      <a:pt x="10" y="0"/>
                      <a:pt x="10" y="0"/>
                      <a:pt x="10" y="0"/>
                    </a:cubicBezTo>
                    <a:cubicBezTo>
                      <a:pt x="10" y="25"/>
                      <a:pt x="10" y="25"/>
                      <a:pt x="10" y="25"/>
                    </a:cubicBezTo>
                    <a:cubicBezTo>
                      <a:pt x="36" y="25"/>
                      <a:pt x="36" y="25"/>
                      <a:pt x="36" y="25"/>
                    </a:cubicBezTo>
                    <a:cubicBezTo>
                      <a:pt x="36" y="46"/>
                      <a:pt x="36" y="46"/>
                      <a:pt x="36" y="46"/>
                    </a:cubicBezTo>
                    <a:cubicBezTo>
                      <a:pt x="2" y="46"/>
                      <a:pt x="2" y="46"/>
                      <a:pt x="2" y="46"/>
                    </a:cubicBezTo>
                    <a:cubicBezTo>
                      <a:pt x="2" y="0"/>
                      <a:pt x="2" y="0"/>
                      <a:pt x="2"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45" name="Freeform 150"/>
              <p:cNvSpPr>
                <a:spLocks noEditPoints="1"/>
              </p:cNvSpPr>
              <p:nvPr/>
            </p:nvSpPr>
            <p:spPr bwMode="auto">
              <a:xfrm>
                <a:off x="1639" y="571"/>
                <a:ext cx="117" cy="134"/>
              </a:xfrm>
              <a:custGeom>
                <a:avLst/>
                <a:gdLst>
                  <a:gd name="T0" fmla="*/ 116560 w 29"/>
                  <a:gd name="T1" fmla="*/ 125875 h 33"/>
                  <a:gd name="T2" fmla="*/ 112360 w 29"/>
                  <a:gd name="T3" fmla="*/ 125875 h 33"/>
                  <a:gd name="T4" fmla="*/ 112360 w 29"/>
                  <a:gd name="T5" fmla="*/ 130228 h 33"/>
                  <a:gd name="T6" fmla="*/ 125041 w 29"/>
                  <a:gd name="T7" fmla="*/ 143551 h 33"/>
                  <a:gd name="T8" fmla="*/ 120825 w 29"/>
                  <a:gd name="T9" fmla="*/ 147904 h 33"/>
                  <a:gd name="T10" fmla="*/ 125041 w 29"/>
                  <a:gd name="T11" fmla="*/ 147904 h 33"/>
                  <a:gd name="T12" fmla="*/ 125041 w 29"/>
                  <a:gd name="T13" fmla="*/ 139198 h 33"/>
                  <a:gd name="T14" fmla="*/ 116560 w 29"/>
                  <a:gd name="T15" fmla="*/ 125875 h 33"/>
                  <a:gd name="T16" fmla="*/ 42677 w 29"/>
                  <a:gd name="T17" fmla="*/ 107127 h 33"/>
                  <a:gd name="T18" fmla="*/ 38412 w 29"/>
                  <a:gd name="T19" fmla="*/ 107127 h 33"/>
                  <a:gd name="T20" fmla="*/ 21467 w 29"/>
                  <a:gd name="T21" fmla="*/ 121522 h 33"/>
                  <a:gd name="T22" fmla="*/ 12745 w 29"/>
                  <a:gd name="T23" fmla="*/ 107127 h 33"/>
                  <a:gd name="T24" fmla="*/ 8464 w 29"/>
                  <a:gd name="T25" fmla="*/ 107127 h 33"/>
                  <a:gd name="T26" fmla="*/ 17203 w 29"/>
                  <a:gd name="T27" fmla="*/ 121522 h 33"/>
                  <a:gd name="T28" fmla="*/ 29948 w 29"/>
                  <a:gd name="T29" fmla="*/ 121522 h 33"/>
                  <a:gd name="T30" fmla="*/ 42677 w 29"/>
                  <a:gd name="T31" fmla="*/ 112552 h 33"/>
                  <a:gd name="T32" fmla="*/ 51419 w 29"/>
                  <a:gd name="T33" fmla="*/ 121522 h 33"/>
                  <a:gd name="T34" fmla="*/ 51419 w 29"/>
                  <a:gd name="T35" fmla="*/ 112552 h 33"/>
                  <a:gd name="T36" fmla="*/ 42677 w 29"/>
                  <a:gd name="T37" fmla="*/ 107127 h 33"/>
                  <a:gd name="T38" fmla="*/ 125041 w 29"/>
                  <a:gd name="T39" fmla="*/ 93804 h 33"/>
                  <a:gd name="T40" fmla="*/ 112360 w 29"/>
                  <a:gd name="T41" fmla="*/ 98157 h 33"/>
                  <a:gd name="T42" fmla="*/ 112360 w 29"/>
                  <a:gd name="T43" fmla="*/ 102774 h 33"/>
                  <a:gd name="T44" fmla="*/ 125041 w 29"/>
                  <a:gd name="T45" fmla="*/ 93804 h 33"/>
                  <a:gd name="T46" fmla="*/ 125041 w 29"/>
                  <a:gd name="T47" fmla="*/ 93804 h 33"/>
                  <a:gd name="T48" fmla="*/ 4264 w 29"/>
                  <a:gd name="T49" fmla="*/ 0 h 33"/>
                  <a:gd name="T50" fmla="*/ 0 w 29"/>
                  <a:gd name="T51" fmla="*/ 0 h 33"/>
                  <a:gd name="T52" fmla="*/ 8464 w 29"/>
                  <a:gd name="T53" fmla="*/ 8706 h 33"/>
                  <a:gd name="T54" fmla="*/ 8464 w 29"/>
                  <a:gd name="T55" fmla="*/ 13323 h 33"/>
                  <a:gd name="T56" fmla="*/ 12745 w 29"/>
                  <a:gd name="T57" fmla="*/ 13323 h 33"/>
                  <a:gd name="T58" fmla="*/ 12745 w 29"/>
                  <a:gd name="T59" fmla="*/ 8706 h 33"/>
                  <a:gd name="T60" fmla="*/ 4264 w 29"/>
                  <a:gd name="T61" fmla="*/ 0 h 33"/>
                  <a:gd name="T62" fmla="*/ 42677 w 29"/>
                  <a:gd name="T63" fmla="*/ 0 h 33"/>
                  <a:gd name="T64" fmla="*/ 42677 w 29"/>
                  <a:gd name="T65" fmla="*/ 0 h 33"/>
                  <a:gd name="T66" fmla="*/ 34148 w 29"/>
                  <a:gd name="T67" fmla="*/ 13323 h 33"/>
                  <a:gd name="T68" fmla="*/ 38412 w 29"/>
                  <a:gd name="T69" fmla="*/ 13323 h 33"/>
                  <a:gd name="T70" fmla="*/ 42677 w 29"/>
                  <a:gd name="T71" fmla="*/ 0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33"/>
                  <a:gd name="T110" fmla="*/ 29 w 29"/>
                  <a:gd name="T111" fmla="*/ 33 h 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33">
                    <a:moveTo>
                      <a:pt x="27" y="28"/>
                    </a:moveTo>
                    <a:cubicBezTo>
                      <a:pt x="26" y="28"/>
                      <a:pt x="26" y="28"/>
                      <a:pt x="26" y="28"/>
                    </a:cubicBezTo>
                    <a:cubicBezTo>
                      <a:pt x="26" y="29"/>
                      <a:pt x="26" y="29"/>
                      <a:pt x="26" y="29"/>
                    </a:cubicBezTo>
                    <a:cubicBezTo>
                      <a:pt x="29" y="32"/>
                      <a:pt x="29" y="32"/>
                      <a:pt x="29" y="32"/>
                    </a:cubicBezTo>
                    <a:cubicBezTo>
                      <a:pt x="28" y="33"/>
                      <a:pt x="28" y="33"/>
                      <a:pt x="28" y="33"/>
                    </a:cubicBezTo>
                    <a:cubicBezTo>
                      <a:pt x="29" y="33"/>
                      <a:pt x="29" y="33"/>
                      <a:pt x="29" y="33"/>
                    </a:cubicBezTo>
                    <a:cubicBezTo>
                      <a:pt x="29" y="31"/>
                      <a:pt x="29" y="31"/>
                      <a:pt x="29" y="31"/>
                    </a:cubicBezTo>
                    <a:cubicBezTo>
                      <a:pt x="27" y="28"/>
                      <a:pt x="27" y="28"/>
                      <a:pt x="27" y="28"/>
                    </a:cubicBezTo>
                    <a:moveTo>
                      <a:pt x="10" y="24"/>
                    </a:moveTo>
                    <a:cubicBezTo>
                      <a:pt x="9" y="24"/>
                      <a:pt x="9" y="24"/>
                      <a:pt x="9" y="24"/>
                    </a:cubicBezTo>
                    <a:cubicBezTo>
                      <a:pt x="5" y="27"/>
                      <a:pt x="5" y="27"/>
                      <a:pt x="5" y="27"/>
                    </a:cubicBezTo>
                    <a:cubicBezTo>
                      <a:pt x="5" y="26"/>
                      <a:pt x="4" y="25"/>
                      <a:pt x="3" y="24"/>
                    </a:cubicBezTo>
                    <a:cubicBezTo>
                      <a:pt x="2" y="24"/>
                      <a:pt x="2" y="24"/>
                      <a:pt x="2" y="24"/>
                    </a:cubicBezTo>
                    <a:cubicBezTo>
                      <a:pt x="2" y="25"/>
                      <a:pt x="3" y="26"/>
                      <a:pt x="4" y="27"/>
                    </a:cubicBezTo>
                    <a:cubicBezTo>
                      <a:pt x="7" y="27"/>
                      <a:pt x="7" y="27"/>
                      <a:pt x="7" y="27"/>
                    </a:cubicBezTo>
                    <a:cubicBezTo>
                      <a:pt x="10" y="25"/>
                      <a:pt x="10" y="25"/>
                      <a:pt x="10" y="25"/>
                    </a:cubicBezTo>
                    <a:cubicBezTo>
                      <a:pt x="12" y="27"/>
                      <a:pt x="12" y="27"/>
                      <a:pt x="12" y="27"/>
                    </a:cubicBezTo>
                    <a:cubicBezTo>
                      <a:pt x="12" y="25"/>
                      <a:pt x="12" y="25"/>
                      <a:pt x="12" y="25"/>
                    </a:cubicBezTo>
                    <a:cubicBezTo>
                      <a:pt x="10" y="24"/>
                      <a:pt x="10" y="24"/>
                      <a:pt x="10" y="24"/>
                    </a:cubicBezTo>
                    <a:moveTo>
                      <a:pt x="29" y="21"/>
                    </a:moveTo>
                    <a:cubicBezTo>
                      <a:pt x="28" y="21"/>
                      <a:pt x="27" y="22"/>
                      <a:pt x="26" y="22"/>
                    </a:cubicBezTo>
                    <a:cubicBezTo>
                      <a:pt x="26" y="23"/>
                      <a:pt x="26" y="23"/>
                      <a:pt x="26" y="23"/>
                    </a:cubicBezTo>
                    <a:cubicBezTo>
                      <a:pt x="27" y="22"/>
                      <a:pt x="28" y="22"/>
                      <a:pt x="29" y="21"/>
                    </a:cubicBezTo>
                    <a:cubicBezTo>
                      <a:pt x="29" y="21"/>
                      <a:pt x="29" y="21"/>
                      <a:pt x="29" y="21"/>
                    </a:cubicBezTo>
                    <a:moveTo>
                      <a:pt x="1" y="0"/>
                    </a:moveTo>
                    <a:cubicBezTo>
                      <a:pt x="0" y="0"/>
                      <a:pt x="0" y="0"/>
                      <a:pt x="0" y="0"/>
                    </a:cubicBezTo>
                    <a:cubicBezTo>
                      <a:pt x="2" y="2"/>
                      <a:pt x="2" y="2"/>
                      <a:pt x="2" y="2"/>
                    </a:cubicBezTo>
                    <a:cubicBezTo>
                      <a:pt x="2" y="3"/>
                      <a:pt x="2" y="3"/>
                      <a:pt x="2" y="3"/>
                    </a:cubicBezTo>
                    <a:cubicBezTo>
                      <a:pt x="3" y="3"/>
                      <a:pt x="3" y="3"/>
                      <a:pt x="3" y="3"/>
                    </a:cubicBezTo>
                    <a:cubicBezTo>
                      <a:pt x="3" y="2"/>
                      <a:pt x="3" y="2"/>
                      <a:pt x="3" y="2"/>
                    </a:cubicBezTo>
                    <a:cubicBezTo>
                      <a:pt x="1" y="0"/>
                      <a:pt x="1" y="0"/>
                      <a:pt x="1" y="0"/>
                    </a:cubicBezTo>
                    <a:moveTo>
                      <a:pt x="10" y="0"/>
                    </a:moveTo>
                    <a:cubicBezTo>
                      <a:pt x="10" y="0"/>
                      <a:pt x="10" y="0"/>
                      <a:pt x="10" y="0"/>
                    </a:cubicBezTo>
                    <a:cubicBezTo>
                      <a:pt x="9" y="1"/>
                      <a:pt x="9" y="2"/>
                      <a:pt x="8" y="3"/>
                    </a:cubicBezTo>
                    <a:cubicBezTo>
                      <a:pt x="9" y="3"/>
                      <a:pt x="9" y="3"/>
                      <a:pt x="9" y="3"/>
                    </a:cubicBezTo>
                    <a:cubicBezTo>
                      <a:pt x="9" y="2"/>
                      <a:pt x="10" y="1"/>
                      <a:pt x="10"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46" name="Freeform 151"/>
              <p:cNvSpPr>
                <a:spLocks noEditPoints="1"/>
              </p:cNvSpPr>
              <p:nvPr/>
            </p:nvSpPr>
            <p:spPr bwMode="auto">
              <a:xfrm>
                <a:off x="1667" y="571"/>
                <a:ext cx="89" cy="98"/>
              </a:xfrm>
              <a:custGeom>
                <a:avLst/>
                <a:gdLst>
                  <a:gd name="T0" fmla="*/ 96395 w 22"/>
                  <a:gd name="T1" fmla="*/ 97559 h 24"/>
                  <a:gd name="T2" fmla="*/ 83547 w 22"/>
                  <a:gd name="T3" fmla="*/ 106763 h 24"/>
                  <a:gd name="T4" fmla="*/ 83547 w 22"/>
                  <a:gd name="T5" fmla="*/ 111181 h 24"/>
                  <a:gd name="T6" fmla="*/ 96395 w 22"/>
                  <a:gd name="T7" fmla="*/ 106763 h 24"/>
                  <a:gd name="T8" fmla="*/ 96395 w 22"/>
                  <a:gd name="T9" fmla="*/ 97559 h 24"/>
                  <a:gd name="T10" fmla="*/ 13107 w 22"/>
                  <a:gd name="T11" fmla="*/ 0 h 24"/>
                  <a:gd name="T12" fmla="*/ 4304 w 22"/>
                  <a:gd name="T13" fmla="*/ 0 h 24"/>
                  <a:gd name="T14" fmla="*/ 0 w 22"/>
                  <a:gd name="T15" fmla="*/ 13622 h 24"/>
                  <a:gd name="T16" fmla="*/ 4304 w 22"/>
                  <a:gd name="T17" fmla="*/ 13622 h 24"/>
                  <a:gd name="T18" fmla="*/ 13107 w 22"/>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4"/>
                  <a:gd name="T32" fmla="*/ 22 w 22"/>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4">
                    <a:moveTo>
                      <a:pt x="22" y="21"/>
                    </a:moveTo>
                    <a:cubicBezTo>
                      <a:pt x="21" y="22"/>
                      <a:pt x="20" y="22"/>
                      <a:pt x="19" y="23"/>
                    </a:cubicBezTo>
                    <a:cubicBezTo>
                      <a:pt x="19" y="24"/>
                      <a:pt x="19" y="24"/>
                      <a:pt x="19" y="24"/>
                    </a:cubicBezTo>
                    <a:cubicBezTo>
                      <a:pt x="20" y="23"/>
                      <a:pt x="21" y="23"/>
                      <a:pt x="22" y="23"/>
                    </a:cubicBezTo>
                    <a:cubicBezTo>
                      <a:pt x="22" y="21"/>
                      <a:pt x="22" y="21"/>
                      <a:pt x="22" y="21"/>
                    </a:cubicBezTo>
                    <a:moveTo>
                      <a:pt x="3" y="0"/>
                    </a:moveTo>
                    <a:cubicBezTo>
                      <a:pt x="1" y="0"/>
                      <a:pt x="1" y="0"/>
                      <a:pt x="1" y="0"/>
                    </a:cubicBezTo>
                    <a:cubicBezTo>
                      <a:pt x="1" y="1"/>
                      <a:pt x="0" y="2"/>
                      <a:pt x="0" y="3"/>
                    </a:cubicBezTo>
                    <a:cubicBezTo>
                      <a:pt x="1" y="3"/>
                      <a:pt x="1" y="3"/>
                      <a:pt x="1" y="3"/>
                    </a:cubicBezTo>
                    <a:cubicBezTo>
                      <a:pt x="2" y="2"/>
                      <a:pt x="2" y="1"/>
                      <a:pt x="3"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47" name="Freeform 152"/>
              <p:cNvSpPr>
                <a:spLocks noEditPoints="1"/>
              </p:cNvSpPr>
              <p:nvPr/>
            </p:nvSpPr>
            <p:spPr bwMode="auto">
              <a:xfrm>
                <a:off x="1679" y="571"/>
                <a:ext cx="77" cy="85"/>
              </a:xfrm>
              <a:custGeom>
                <a:avLst/>
                <a:gdLst>
                  <a:gd name="T0" fmla="*/ 84141 w 19"/>
                  <a:gd name="T1" fmla="*/ 79180 h 21"/>
                  <a:gd name="T2" fmla="*/ 70949 w 19"/>
                  <a:gd name="T3" fmla="*/ 88060 h 21"/>
                  <a:gd name="T4" fmla="*/ 70949 w 19"/>
                  <a:gd name="T5" fmla="*/ 92302 h 21"/>
                  <a:gd name="T6" fmla="*/ 84141 w 19"/>
                  <a:gd name="T7" fmla="*/ 88060 h 21"/>
                  <a:gd name="T8" fmla="*/ 84141 w 19"/>
                  <a:gd name="T9" fmla="*/ 79180 h 21"/>
                  <a:gd name="T10" fmla="*/ 70949 w 19"/>
                  <a:gd name="T11" fmla="*/ 34878 h 21"/>
                  <a:gd name="T12" fmla="*/ 70949 w 19"/>
                  <a:gd name="T13" fmla="*/ 39189 h 21"/>
                  <a:gd name="T14" fmla="*/ 70949 w 19"/>
                  <a:gd name="T15" fmla="*/ 39189 h 21"/>
                  <a:gd name="T16" fmla="*/ 70949 w 19"/>
                  <a:gd name="T17" fmla="*/ 34878 h 21"/>
                  <a:gd name="T18" fmla="*/ 13236 w 19"/>
                  <a:gd name="T19" fmla="*/ 0 h 21"/>
                  <a:gd name="T20" fmla="*/ 4320 w 19"/>
                  <a:gd name="T21" fmla="*/ 0 h 21"/>
                  <a:gd name="T22" fmla="*/ 0 w 19"/>
                  <a:gd name="T23" fmla="*/ 13122 h 21"/>
                  <a:gd name="T24" fmla="*/ 4320 w 19"/>
                  <a:gd name="T25" fmla="*/ 13122 h 21"/>
                  <a:gd name="T26" fmla="*/ 13236 w 19"/>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21"/>
                  <a:gd name="T44" fmla="*/ 19 w 19"/>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21">
                    <a:moveTo>
                      <a:pt x="19" y="18"/>
                    </a:moveTo>
                    <a:cubicBezTo>
                      <a:pt x="18" y="19"/>
                      <a:pt x="17" y="20"/>
                      <a:pt x="16" y="20"/>
                    </a:cubicBezTo>
                    <a:cubicBezTo>
                      <a:pt x="16" y="21"/>
                      <a:pt x="16" y="21"/>
                      <a:pt x="16" y="21"/>
                    </a:cubicBezTo>
                    <a:cubicBezTo>
                      <a:pt x="17" y="21"/>
                      <a:pt x="18" y="20"/>
                      <a:pt x="19" y="20"/>
                    </a:cubicBezTo>
                    <a:cubicBezTo>
                      <a:pt x="19" y="18"/>
                      <a:pt x="19" y="18"/>
                      <a:pt x="19" y="18"/>
                    </a:cubicBezTo>
                    <a:moveTo>
                      <a:pt x="16" y="8"/>
                    </a:moveTo>
                    <a:cubicBezTo>
                      <a:pt x="16" y="9"/>
                      <a:pt x="16" y="9"/>
                      <a:pt x="16" y="9"/>
                    </a:cubicBezTo>
                    <a:cubicBezTo>
                      <a:pt x="16" y="9"/>
                      <a:pt x="16" y="9"/>
                      <a:pt x="16" y="9"/>
                    </a:cubicBezTo>
                    <a:cubicBezTo>
                      <a:pt x="16" y="8"/>
                      <a:pt x="16" y="8"/>
                      <a:pt x="16" y="8"/>
                    </a:cubicBezTo>
                    <a:moveTo>
                      <a:pt x="3" y="0"/>
                    </a:moveTo>
                    <a:cubicBezTo>
                      <a:pt x="1" y="0"/>
                      <a:pt x="1" y="0"/>
                      <a:pt x="1" y="0"/>
                    </a:cubicBezTo>
                    <a:cubicBezTo>
                      <a:pt x="1" y="1"/>
                      <a:pt x="0" y="2"/>
                      <a:pt x="0" y="3"/>
                    </a:cubicBezTo>
                    <a:cubicBezTo>
                      <a:pt x="1" y="3"/>
                      <a:pt x="1" y="3"/>
                      <a:pt x="1" y="3"/>
                    </a:cubicBezTo>
                    <a:cubicBezTo>
                      <a:pt x="1" y="2"/>
                      <a:pt x="2" y="1"/>
                      <a:pt x="3"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48" name="Freeform 153"/>
              <p:cNvSpPr>
                <a:spLocks noEditPoints="1"/>
              </p:cNvSpPr>
              <p:nvPr/>
            </p:nvSpPr>
            <p:spPr bwMode="auto">
              <a:xfrm>
                <a:off x="1594" y="798"/>
                <a:ext cx="162" cy="45"/>
              </a:xfrm>
              <a:custGeom>
                <a:avLst/>
                <a:gdLst>
                  <a:gd name="T0" fmla="*/ 44647 w 40"/>
                  <a:gd name="T1" fmla="*/ 0 h 11"/>
                  <a:gd name="T2" fmla="*/ 0 w 40"/>
                  <a:gd name="T3" fmla="*/ 0 h 11"/>
                  <a:gd name="T4" fmla="*/ 21781 w 40"/>
                  <a:gd name="T5" fmla="*/ 18209 h 11"/>
                  <a:gd name="T6" fmla="*/ 44647 w 40"/>
                  <a:gd name="T7" fmla="*/ 0 h 11"/>
                  <a:gd name="T8" fmla="*/ 101432 w 40"/>
                  <a:gd name="T9" fmla="*/ 0 h 11"/>
                  <a:gd name="T10" fmla="*/ 88213 w 40"/>
                  <a:gd name="T11" fmla="*/ 0 h 11"/>
                  <a:gd name="T12" fmla="*/ 88213 w 40"/>
                  <a:gd name="T13" fmla="*/ 51545 h 11"/>
                  <a:gd name="T14" fmla="*/ 101432 w 40"/>
                  <a:gd name="T15" fmla="*/ 51545 h 11"/>
                  <a:gd name="T16" fmla="*/ 101432 w 40"/>
                  <a:gd name="T17" fmla="*/ 0 h 11"/>
                  <a:gd name="T18" fmla="*/ 176507 w 40"/>
                  <a:gd name="T19" fmla="*/ 0 h 11"/>
                  <a:gd name="T20" fmla="*/ 163551 w 40"/>
                  <a:gd name="T21" fmla="*/ 0 h 11"/>
                  <a:gd name="T22" fmla="*/ 163551 w 40"/>
                  <a:gd name="T23" fmla="*/ 51545 h 11"/>
                  <a:gd name="T24" fmla="*/ 176507 w 40"/>
                  <a:gd name="T25" fmla="*/ 51545 h 11"/>
                  <a:gd name="T26" fmla="*/ 176507 w 40"/>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11"/>
                  <a:gd name="T44" fmla="*/ 40 w 40"/>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11">
                    <a:moveTo>
                      <a:pt x="10" y="0"/>
                    </a:moveTo>
                    <a:cubicBezTo>
                      <a:pt x="0" y="0"/>
                      <a:pt x="0" y="0"/>
                      <a:pt x="0" y="0"/>
                    </a:cubicBezTo>
                    <a:cubicBezTo>
                      <a:pt x="0" y="2"/>
                      <a:pt x="2" y="4"/>
                      <a:pt x="5" y="4"/>
                    </a:cubicBezTo>
                    <a:cubicBezTo>
                      <a:pt x="8" y="4"/>
                      <a:pt x="10" y="2"/>
                      <a:pt x="10" y="0"/>
                    </a:cubicBezTo>
                    <a:moveTo>
                      <a:pt x="23" y="0"/>
                    </a:moveTo>
                    <a:cubicBezTo>
                      <a:pt x="20" y="0"/>
                      <a:pt x="20" y="0"/>
                      <a:pt x="20" y="0"/>
                    </a:cubicBezTo>
                    <a:cubicBezTo>
                      <a:pt x="20" y="11"/>
                      <a:pt x="20" y="11"/>
                      <a:pt x="20" y="11"/>
                    </a:cubicBezTo>
                    <a:cubicBezTo>
                      <a:pt x="23" y="11"/>
                      <a:pt x="23" y="11"/>
                      <a:pt x="23" y="11"/>
                    </a:cubicBezTo>
                    <a:cubicBezTo>
                      <a:pt x="23" y="0"/>
                      <a:pt x="23" y="0"/>
                      <a:pt x="23" y="0"/>
                    </a:cubicBezTo>
                    <a:moveTo>
                      <a:pt x="40" y="0"/>
                    </a:moveTo>
                    <a:cubicBezTo>
                      <a:pt x="37" y="0"/>
                      <a:pt x="37" y="0"/>
                      <a:pt x="37" y="0"/>
                    </a:cubicBezTo>
                    <a:cubicBezTo>
                      <a:pt x="37" y="11"/>
                      <a:pt x="37" y="11"/>
                      <a:pt x="37" y="11"/>
                    </a:cubicBezTo>
                    <a:cubicBezTo>
                      <a:pt x="40" y="11"/>
                      <a:pt x="40" y="11"/>
                      <a:pt x="40" y="11"/>
                    </a:cubicBezTo>
                    <a:cubicBezTo>
                      <a:pt x="40" y="0"/>
                      <a:pt x="40" y="0"/>
                      <a:pt x="40" y="0"/>
                    </a:cubicBezTo>
                  </a:path>
                </a:pathLst>
              </a:custGeom>
              <a:solidFill>
                <a:srgbClr val="93939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49" name="Freeform 154"/>
              <p:cNvSpPr>
                <a:spLocks noEditPoints="1"/>
              </p:cNvSpPr>
              <p:nvPr/>
            </p:nvSpPr>
            <p:spPr bwMode="auto">
              <a:xfrm>
                <a:off x="1659" y="843"/>
                <a:ext cx="109" cy="48"/>
              </a:xfrm>
              <a:custGeom>
                <a:avLst/>
                <a:gdLst>
                  <a:gd name="T0" fmla="*/ 30003 w 27"/>
                  <a:gd name="T1" fmla="*/ 0 h 12"/>
                  <a:gd name="T2" fmla="*/ 17242 w 27"/>
                  <a:gd name="T3" fmla="*/ 0 h 12"/>
                  <a:gd name="T4" fmla="*/ 17242 w 27"/>
                  <a:gd name="T5" fmla="*/ 20480 h 12"/>
                  <a:gd name="T6" fmla="*/ 0 w 27"/>
                  <a:gd name="T7" fmla="*/ 40960 h 12"/>
                  <a:gd name="T8" fmla="*/ 4271 w 27"/>
                  <a:gd name="T9" fmla="*/ 49152 h 12"/>
                  <a:gd name="T10" fmla="*/ 42764 w 27"/>
                  <a:gd name="T11" fmla="*/ 49152 h 12"/>
                  <a:gd name="T12" fmla="*/ 47314 w 27"/>
                  <a:gd name="T13" fmla="*/ 40960 h 12"/>
                  <a:gd name="T14" fmla="*/ 30003 w 27"/>
                  <a:gd name="T15" fmla="*/ 20480 h 12"/>
                  <a:gd name="T16" fmla="*/ 30003 w 27"/>
                  <a:gd name="T17" fmla="*/ 0 h 12"/>
                  <a:gd name="T18" fmla="*/ 104160 w 27"/>
                  <a:gd name="T19" fmla="*/ 0 h 12"/>
                  <a:gd name="T20" fmla="*/ 91120 w 27"/>
                  <a:gd name="T21" fmla="*/ 0 h 12"/>
                  <a:gd name="T22" fmla="*/ 91120 w 27"/>
                  <a:gd name="T23" fmla="*/ 36864 h 12"/>
                  <a:gd name="T24" fmla="*/ 78359 w 27"/>
                  <a:gd name="T25" fmla="*/ 49152 h 12"/>
                  <a:gd name="T26" fmla="*/ 116856 w 27"/>
                  <a:gd name="T27" fmla="*/ 49152 h 12"/>
                  <a:gd name="T28" fmla="*/ 104160 w 27"/>
                  <a:gd name="T29" fmla="*/ 36864 h 12"/>
                  <a:gd name="T30" fmla="*/ 104160 w 27"/>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12"/>
                  <a:gd name="T50" fmla="*/ 27 w 27"/>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12">
                    <a:moveTo>
                      <a:pt x="7" y="0"/>
                    </a:moveTo>
                    <a:cubicBezTo>
                      <a:pt x="4" y="0"/>
                      <a:pt x="4" y="0"/>
                      <a:pt x="4" y="0"/>
                    </a:cubicBezTo>
                    <a:cubicBezTo>
                      <a:pt x="4" y="5"/>
                      <a:pt x="4" y="5"/>
                      <a:pt x="4" y="5"/>
                    </a:cubicBezTo>
                    <a:cubicBezTo>
                      <a:pt x="2" y="5"/>
                      <a:pt x="0" y="7"/>
                      <a:pt x="0" y="10"/>
                    </a:cubicBezTo>
                    <a:cubicBezTo>
                      <a:pt x="0" y="10"/>
                      <a:pt x="0" y="11"/>
                      <a:pt x="1" y="12"/>
                    </a:cubicBezTo>
                    <a:cubicBezTo>
                      <a:pt x="10" y="12"/>
                      <a:pt x="10" y="12"/>
                      <a:pt x="10" y="12"/>
                    </a:cubicBezTo>
                    <a:cubicBezTo>
                      <a:pt x="10" y="11"/>
                      <a:pt x="11" y="10"/>
                      <a:pt x="11" y="10"/>
                    </a:cubicBezTo>
                    <a:cubicBezTo>
                      <a:pt x="11" y="7"/>
                      <a:pt x="9" y="5"/>
                      <a:pt x="7" y="5"/>
                    </a:cubicBezTo>
                    <a:cubicBezTo>
                      <a:pt x="7" y="0"/>
                      <a:pt x="7" y="0"/>
                      <a:pt x="7" y="0"/>
                    </a:cubicBezTo>
                    <a:moveTo>
                      <a:pt x="24" y="0"/>
                    </a:moveTo>
                    <a:cubicBezTo>
                      <a:pt x="21" y="0"/>
                      <a:pt x="21" y="0"/>
                      <a:pt x="21" y="0"/>
                    </a:cubicBezTo>
                    <a:cubicBezTo>
                      <a:pt x="21" y="9"/>
                      <a:pt x="21" y="9"/>
                      <a:pt x="21" y="9"/>
                    </a:cubicBezTo>
                    <a:cubicBezTo>
                      <a:pt x="20" y="9"/>
                      <a:pt x="18" y="10"/>
                      <a:pt x="18" y="12"/>
                    </a:cubicBezTo>
                    <a:cubicBezTo>
                      <a:pt x="27" y="12"/>
                      <a:pt x="27" y="12"/>
                      <a:pt x="27" y="12"/>
                    </a:cubicBezTo>
                    <a:cubicBezTo>
                      <a:pt x="27" y="10"/>
                      <a:pt x="25" y="9"/>
                      <a:pt x="24" y="9"/>
                    </a:cubicBezTo>
                    <a:cubicBezTo>
                      <a:pt x="24" y="0"/>
                      <a:pt x="24" y="0"/>
                      <a:pt x="24" y="0"/>
                    </a:cubicBezTo>
                  </a:path>
                </a:pathLst>
              </a:custGeom>
              <a:solidFill>
                <a:srgbClr val="1D1E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50" name="Freeform 155"/>
              <p:cNvSpPr>
                <a:spLocks noEditPoints="1"/>
              </p:cNvSpPr>
              <p:nvPr/>
            </p:nvSpPr>
            <p:spPr bwMode="auto">
              <a:xfrm>
                <a:off x="1663" y="891"/>
                <a:ext cx="109" cy="29"/>
              </a:xfrm>
              <a:custGeom>
                <a:avLst/>
                <a:gdLst>
                  <a:gd name="T0" fmla="*/ 38493 w 27"/>
                  <a:gd name="T1" fmla="*/ 0 h 7"/>
                  <a:gd name="T2" fmla="*/ 0 w 27"/>
                  <a:gd name="T3" fmla="*/ 0 h 7"/>
                  <a:gd name="T4" fmla="*/ 17242 w 27"/>
                  <a:gd name="T5" fmla="*/ 14728 h 7"/>
                  <a:gd name="T6" fmla="*/ 38493 w 27"/>
                  <a:gd name="T7" fmla="*/ 0 h 7"/>
                  <a:gd name="T8" fmla="*/ 112633 w 27"/>
                  <a:gd name="T9" fmla="*/ 0 h 7"/>
                  <a:gd name="T10" fmla="*/ 74088 w 27"/>
                  <a:gd name="T11" fmla="*/ 0 h 7"/>
                  <a:gd name="T12" fmla="*/ 69607 w 27"/>
                  <a:gd name="T13" fmla="*/ 9748 h 7"/>
                  <a:gd name="T14" fmla="*/ 95343 w 27"/>
                  <a:gd name="T15" fmla="*/ 35339 h 7"/>
                  <a:gd name="T16" fmla="*/ 116856 w 27"/>
                  <a:gd name="T17" fmla="*/ 9748 h 7"/>
                  <a:gd name="T18" fmla="*/ 112633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7"/>
                  <a:gd name="T32" fmla="*/ 27 w 2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7">
                    <a:moveTo>
                      <a:pt x="9" y="0"/>
                    </a:moveTo>
                    <a:cubicBezTo>
                      <a:pt x="0" y="0"/>
                      <a:pt x="0" y="0"/>
                      <a:pt x="0" y="0"/>
                    </a:cubicBezTo>
                    <a:cubicBezTo>
                      <a:pt x="1" y="2"/>
                      <a:pt x="2" y="3"/>
                      <a:pt x="4" y="3"/>
                    </a:cubicBezTo>
                    <a:cubicBezTo>
                      <a:pt x="6" y="3"/>
                      <a:pt x="8" y="2"/>
                      <a:pt x="9" y="0"/>
                    </a:cubicBezTo>
                    <a:moveTo>
                      <a:pt x="26" y="0"/>
                    </a:moveTo>
                    <a:cubicBezTo>
                      <a:pt x="17" y="0"/>
                      <a:pt x="17" y="0"/>
                      <a:pt x="17" y="0"/>
                    </a:cubicBezTo>
                    <a:cubicBezTo>
                      <a:pt x="17" y="1"/>
                      <a:pt x="16" y="1"/>
                      <a:pt x="16" y="2"/>
                    </a:cubicBezTo>
                    <a:cubicBezTo>
                      <a:pt x="16" y="5"/>
                      <a:pt x="19" y="7"/>
                      <a:pt x="22" y="7"/>
                    </a:cubicBezTo>
                    <a:cubicBezTo>
                      <a:pt x="24" y="7"/>
                      <a:pt x="27" y="5"/>
                      <a:pt x="27" y="2"/>
                    </a:cubicBezTo>
                    <a:cubicBezTo>
                      <a:pt x="27" y="1"/>
                      <a:pt x="27" y="1"/>
                      <a:pt x="26" y="0"/>
                    </a:cubicBezTo>
                  </a:path>
                </a:pathLst>
              </a:custGeom>
              <a:solidFill>
                <a:srgbClr val="93939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51" name="Freeform 156"/>
              <p:cNvSpPr/>
              <p:nvPr/>
            </p:nvSpPr>
            <p:spPr bwMode="auto">
              <a:xfrm>
                <a:off x="1210" y="482"/>
                <a:ext cx="158" cy="353"/>
              </a:xfrm>
              <a:custGeom>
                <a:avLst/>
                <a:gdLst>
                  <a:gd name="T0" fmla="*/ 8 w 158"/>
                  <a:gd name="T1" fmla="*/ 353 h 353"/>
                  <a:gd name="T2" fmla="*/ 0 w 158"/>
                  <a:gd name="T3" fmla="*/ 353 h 353"/>
                  <a:gd name="T4" fmla="*/ 0 w 158"/>
                  <a:gd name="T5" fmla="*/ 146 h 353"/>
                  <a:gd name="T6" fmla="*/ 146 w 158"/>
                  <a:gd name="T7" fmla="*/ 146 h 353"/>
                  <a:gd name="T8" fmla="*/ 146 w 158"/>
                  <a:gd name="T9" fmla="*/ 0 h 353"/>
                  <a:gd name="T10" fmla="*/ 158 w 158"/>
                  <a:gd name="T11" fmla="*/ 0 h 353"/>
                  <a:gd name="T12" fmla="*/ 158 w 158"/>
                  <a:gd name="T13" fmla="*/ 158 h 353"/>
                  <a:gd name="T14" fmla="*/ 8 w 158"/>
                  <a:gd name="T15" fmla="*/ 158 h 353"/>
                  <a:gd name="T16" fmla="*/ 8 w 158"/>
                  <a:gd name="T17" fmla="*/ 353 h 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353"/>
                  <a:gd name="T29" fmla="*/ 158 w 158"/>
                  <a:gd name="T30" fmla="*/ 353 h 3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353">
                    <a:moveTo>
                      <a:pt x="8" y="353"/>
                    </a:moveTo>
                    <a:lnTo>
                      <a:pt x="0" y="353"/>
                    </a:lnTo>
                    <a:lnTo>
                      <a:pt x="0" y="146"/>
                    </a:lnTo>
                    <a:lnTo>
                      <a:pt x="146" y="146"/>
                    </a:lnTo>
                    <a:lnTo>
                      <a:pt x="146" y="0"/>
                    </a:lnTo>
                    <a:lnTo>
                      <a:pt x="158" y="0"/>
                    </a:lnTo>
                    <a:lnTo>
                      <a:pt x="158" y="158"/>
                    </a:lnTo>
                    <a:lnTo>
                      <a:pt x="8" y="158"/>
                    </a:lnTo>
                    <a:lnTo>
                      <a:pt x="8" y="353"/>
                    </a:lnTo>
                    <a:close/>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52" name="Freeform 157"/>
              <p:cNvSpPr/>
              <p:nvPr/>
            </p:nvSpPr>
            <p:spPr bwMode="auto">
              <a:xfrm>
                <a:off x="1238" y="482"/>
                <a:ext cx="166" cy="450"/>
              </a:xfrm>
              <a:custGeom>
                <a:avLst/>
                <a:gdLst>
                  <a:gd name="T0" fmla="*/ 12 w 166"/>
                  <a:gd name="T1" fmla="*/ 450 h 450"/>
                  <a:gd name="T2" fmla="*/ 0 w 166"/>
                  <a:gd name="T3" fmla="*/ 450 h 450"/>
                  <a:gd name="T4" fmla="*/ 0 w 166"/>
                  <a:gd name="T5" fmla="*/ 259 h 450"/>
                  <a:gd name="T6" fmla="*/ 154 w 166"/>
                  <a:gd name="T7" fmla="*/ 259 h 450"/>
                  <a:gd name="T8" fmla="*/ 154 w 166"/>
                  <a:gd name="T9" fmla="*/ 0 h 450"/>
                  <a:gd name="T10" fmla="*/ 166 w 166"/>
                  <a:gd name="T11" fmla="*/ 0 h 450"/>
                  <a:gd name="T12" fmla="*/ 166 w 166"/>
                  <a:gd name="T13" fmla="*/ 272 h 450"/>
                  <a:gd name="T14" fmla="*/ 12 w 166"/>
                  <a:gd name="T15" fmla="*/ 272 h 450"/>
                  <a:gd name="T16" fmla="*/ 12 w 166"/>
                  <a:gd name="T17" fmla="*/ 450 h 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6"/>
                  <a:gd name="T28" fmla="*/ 0 h 450"/>
                  <a:gd name="T29" fmla="*/ 166 w 166"/>
                  <a:gd name="T30" fmla="*/ 450 h 4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6" h="450">
                    <a:moveTo>
                      <a:pt x="12" y="450"/>
                    </a:moveTo>
                    <a:lnTo>
                      <a:pt x="0" y="450"/>
                    </a:lnTo>
                    <a:lnTo>
                      <a:pt x="0" y="259"/>
                    </a:lnTo>
                    <a:lnTo>
                      <a:pt x="154" y="259"/>
                    </a:lnTo>
                    <a:lnTo>
                      <a:pt x="154" y="0"/>
                    </a:lnTo>
                    <a:lnTo>
                      <a:pt x="166" y="0"/>
                    </a:lnTo>
                    <a:lnTo>
                      <a:pt x="166" y="272"/>
                    </a:lnTo>
                    <a:lnTo>
                      <a:pt x="12" y="272"/>
                    </a:lnTo>
                    <a:lnTo>
                      <a:pt x="12" y="450"/>
                    </a:lnTo>
                    <a:close/>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53" name="Freeform 158"/>
              <p:cNvSpPr/>
              <p:nvPr/>
            </p:nvSpPr>
            <p:spPr bwMode="auto">
              <a:xfrm>
                <a:off x="1465" y="482"/>
                <a:ext cx="226" cy="397"/>
              </a:xfrm>
              <a:custGeom>
                <a:avLst/>
                <a:gdLst>
                  <a:gd name="T0" fmla="*/ 214 w 226"/>
                  <a:gd name="T1" fmla="*/ 397 h 397"/>
                  <a:gd name="T2" fmla="*/ 214 w 226"/>
                  <a:gd name="T3" fmla="*/ 195 h 397"/>
                  <a:gd name="T4" fmla="*/ 0 w 226"/>
                  <a:gd name="T5" fmla="*/ 195 h 397"/>
                  <a:gd name="T6" fmla="*/ 0 w 226"/>
                  <a:gd name="T7" fmla="*/ 0 h 397"/>
                  <a:gd name="T8" fmla="*/ 12 w 226"/>
                  <a:gd name="T9" fmla="*/ 0 h 397"/>
                  <a:gd name="T10" fmla="*/ 12 w 226"/>
                  <a:gd name="T11" fmla="*/ 187 h 397"/>
                  <a:gd name="T12" fmla="*/ 222 w 226"/>
                  <a:gd name="T13" fmla="*/ 187 h 397"/>
                  <a:gd name="T14" fmla="*/ 226 w 226"/>
                  <a:gd name="T15" fmla="*/ 397 h 397"/>
                  <a:gd name="T16" fmla="*/ 214 w 226"/>
                  <a:gd name="T17" fmla="*/ 397 h 3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
                  <a:gd name="T28" fmla="*/ 0 h 397"/>
                  <a:gd name="T29" fmla="*/ 226 w 226"/>
                  <a:gd name="T30" fmla="*/ 397 h 3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 h="397">
                    <a:moveTo>
                      <a:pt x="214" y="397"/>
                    </a:moveTo>
                    <a:lnTo>
                      <a:pt x="214" y="195"/>
                    </a:lnTo>
                    <a:lnTo>
                      <a:pt x="0" y="195"/>
                    </a:lnTo>
                    <a:lnTo>
                      <a:pt x="0" y="0"/>
                    </a:lnTo>
                    <a:lnTo>
                      <a:pt x="12" y="0"/>
                    </a:lnTo>
                    <a:lnTo>
                      <a:pt x="12" y="187"/>
                    </a:lnTo>
                    <a:lnTo>
                      <a:pt x="222" y="187"/>
                    </a:lnTo>
                    <a:lnTo>
                      <a:pt x="226" y="397"/>
                    </a:lnTo>
                    <a:lnTo>
                      <a:pt x="214" y="397"/>
                    </a:lnTo>
                    <a:close/>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54" name="Freeform 159"/>
              <p:cNvSpPr/>
              <p:nvPr/>
            </p:nvSpPr>
            <p:spPr bwMode="auto">
              <a:xfrm>
                <a:off x="1509" y="482"/>
                <a:ext cx="251" cy="417"/>
              </a:xfrm>
              <a:custGeom>
                <a:avLst/>
                <a:gdLst>
                  <a:gd name="T0" fmla="*/ 251 w 251"/>
                  <a:gd name="T1" fmla="*/ 417 h 417"/>
                  <a:gd name="T2" fmla="*/ 239 w 251"/>
                  <a:gd name="T3" fmla="*/ 417 h 417"/>
                  <a:gd name="T4" fmla="*/ 239 w 251"/>
                  <a:gd name="T5" fmla="*/ 101 h 417"/>
                  <a:gd name="T6" fmla="*/ 0 w 251"/>
                  <a:gd name="T7" fmla="*/ 101 h 417"/>
                  <a:gd name="T8" fmla="*/ 0 w 251"/>
                  <a:gd name="T9" fmla="*/ 0 h 417"/>
                  <a:gd name="T10" fmla="*/ 12 w 251"/>
                  <a:gd name="T11" fmla="*/ 0 h 417"/>
                  <a:gd name="T12" fmla="*/ 12 w 251"/>
                  <a:gd name="T13" fmla="*/ 89 h 417"/>
                  <a:gd name="T14" fmla="*/ 251 w 251"/>
                  <a:gd name="T15" fmla="*/ 89 h 417"/>
                  <a:gd name="T16" fmla="*/ 251 w 251"/>
                  <a:gd name="T17" fmla="*/ 417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1"/>
                  <a:gd name="T28" fmla="*/ 0 h 417"/>
                  <a:gd name="T29" fmla="*/ 251 w 251"/>
                  <a:gd name="T30" fmla="*/ 417 h 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1" h="417">
                    <a:moveTo>
                      <a:pt x="251" y="417"/>
                    </a:moveTo>
                    <a:lnTo>
                      <a:pt x="239" y="417"/>
                    </a:lnTo>
                    <a:lnTo>
                      <a:pt x="239" y="101"/>
                    </a:lnTo>
                    <a:lnTo>
                      <a:pt x="0" y="101"/>
                    </a:lnTo>
                    <a:lnTo>
                      <a:pt x="0" y="0"/>
                    </a:lnTo>
                    <a:lnTo>
                      <a:pt x="12" y="0"/>
                    </a:lnTo>
                    <a:lnTo>
                      <a:pt x="12" y="89"/>
                    </a:lnTo>
                    <a:lnTo>
                      <a:pt x="251" y="89"/>
                    </a:lnTo>
                    <a:lnTo>
                      <a:pt x="251" y="417"/>
                    </a:lnTo>
                    <a:close/>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55" name="Freeform 160"/>
              <p:cNvSpPr/>
              <p:nvPr/>
            </p:nvSpPr>
            <p:spPr bwMode="auto">
              <a:xfrm>
                <a:off x="1534" y="486"/>
                <a:ext cx="89" cy="304"/>
              </a:xfrm>
              <a:custGeom>
                <a:avLst/>
                <a:gdLst>
                  <a:gd name="T0" fmla="*/ 89 w 89"/>
                  <a:gd name="T1" fmla="*/ 304 h 304"/>
                  <a:gd name="T2" fmla="*/ 81 w 89"/>
                  <a:gd name="T3" fmla="*/ 304 h 304"/>
                  <a:gd name="T4" fmla="*/ 81 w 89"/>
                  <a:gd name="T5" fmla="*/ 77 h 304"/>
                  <a:gd name="T6" fmla="*/ 0 w 89"/>
                  <a:gd name="T7" fmla="*/ 77 h 304"/>
                  <a:gd name="T8" fmla="*/ 0 w 89"/>
                  <a:gd name="T9" fmla="*/ 0 h 304"/>
                  <a:gd name="T10" fmla="*/ 12 w 89"/>
                  <a:gd name="T11" fmla="*/ 0 h 304"/>
                  <a:gd name="T12" fmla="*/ 12 w 89"/>
                  <a:gd name="T13" fmla="*/ 65 h 304"/>
                  <a:gd name="T14" fmla="*/ 89 w 89"/>
                  <a:gd name="T15" fmla="*/ 65 h 304"/>
                  <a:gd name="T16" fmla="*/ 89 w 89"/>
                  <a:gd name="T17" fmla="*/ 304 h 3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304"/>
                  <a:gd name="T29" fmla="*/ 89 w 89"/>
                  <a:gd name="T30" fmla="*/ 304 h 3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304">
                    <a:moveTo>
                      <a:pt x="89" y="304"/>
                    </a:moveTo>
                    <a:lnTo>
                      <a:pt x="81" y="304"/>
                    </a:lnTo>
                    <a:lnTo>
                      <a:pt x="81" y="77"/>
                    </a:lnTo>
                    <a:lnTo>
                      <a:pt x="0" y="77"/>
                    </a:lnTo>
                    <a:lnTo>
                      <a:pt x="0" y="0"/>
                    </a:lnTo>
                    <a:lnTo>
                      <a:pt x="12" y="0"/>
                    </a:lnTo>
                    <a:lnTo>
                      <a:pt x="12" y="65"/>
                    </a:lnTo>
                    <a:lnTo>
                      <a:pt x="89" y="65"/>
                    </a:lnTo>
                    <a:lnTo>
                      <a:pt x="89" y="304"/>
                    </a:lnTo>
                    <a:close/>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56" name="Freeform 161"/>
              <p:cNvSpPr/>
              <p:nvPr/>
            </p:nvSpPr>
            <p:spPr bwMode="auto">
              <a:xfrm>
                <a:off x="1323" y="486"/>
                <a:ext cx="122" cy="300"/>
              </a:xfrm>
              <a:custGeom>
                <a:avLst/>
                <a:gdLst>
                  <a:gd name="T0" fmla="*/ 122 w 122"/>
                  <a:gd name="T1" fmla="*/ 300 h 300"/>
                  <a:gd name="T2" fmla="*/ 109 w 122"/>
                  <a:gd name="T3" fmla="*/ 300 h 300"/>
                  <a:gd name="T4" fmla="*/ 109 w 122"/>
                  <a:gd name="T5" fmla="*/ 93 h 300"/>
                  <a:gd name="T6" fmla="*/ 0 w 122"/>
                  <a:gd name="T7" fmla="*/ 93 h 300"/>
                  <a:gd name="T8" fmla="*/ 0 w 122"/>
                  <a:gd name="T9" fmla="*/ 0 h 300"/>
                  <a:gd name="T10" fmla="*/ 8 w 122"/>
                  <a:gd name="T11" fmla="*/ 0 h 300"/>
                  <a:gd name="T12" fmla="*/ 8 w 122"/>
                  <a:gd name="T13" fmla="*/ 85 h 300"/>
                  <a:gd name="T14" fmla="*/ 122 w 122"/>
                  <a:gd name="T15" fmla="*/ 85 h 300"/>
                  <a:gd name="T16" fmla="*/ 122 w 122"/>
                  <a:gd name="T17" fmla="*/ 300 h 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300"/>
                  <a:gd name="T29" fmla="*/ 122 w 122"/>
                  <a:gd name="T30" fmla="*/ 300 h 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300">
                    <a:moveTo>
                      <a:pt x="122" y="300"/>
                    </a:moveTo>
                    <a:lnTo>
                      <a:pt x="109" y="300"/>
                    </a:lnTo>
                    <a:lnTo>
                      <a:pt x="109" y="93"/>
                    </a:lnTo>
                    <a:lnTo>
                      <a:pt x="0" y="93"/>
                    </a:lnTo>
                    <a:lnTo>
                      <a:pt x="0" y="0"/>
                    </a:lnTo>
                    <a:lnTo>
                      <a:pt x="8" y="0"/>
                    </a:lnTo>
                    <a:lnTo>
                      <a:pt x="8" y="85"/>
                    </a:lnTo>
                    <a:lnTo>
                      <a:pt x="122" y="85"/>
                    </a:lnTo>
                    <a:lnTo>
                      <a:pt x="122" y="300"/>
                    </a:lnTo>
                    <a:close/>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57" name="Oval 162"/>
              <p:cNvSpPr>
                <a:spLocks noChangeArrowheads="1"/>
              </p:cNvSpPr>
              <p:nvPr/>
            </p:nvSpPr>
            <p:spPr bwMode="auto">
              <a:xfrm>
                <a:off x="1226" y="903"/>
                <a:ext cx="41" cy="41"/>
              </a:xfrm>
              <a:prstGeom prst="ellipse">
                <a:avLst/>
              </a:pr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58" name="Oval 163"/>
              <p:cNvSpPr>
                <a:spLocks noChangeArrowheads="1"/>
              </p:cNvSpPr>
              <p:nvPr/>
            </p:nvSpPr>
            <p:spPr bwMode="auto">
              <a:xfrm>
                <a:off x="1194" y="818"/>
                <a:ext cx="40" cy="41"/>
              </a:xfrm>
              <a:prstGeom prst="ellipse">
                <a:avLst/>
              </a:pr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59" name="Oval 164"/>
              <p:cNvSpPr>
                <a:spLocks noChangeArrowheads="1"/>
              </p:cNvSpPr>
              <p:nvPr/>
            </p:nvSpPr>
            <p:spPr bwMode="auto">
              <a:xfrm>
                <a:off x="1416" y="766"/>
                <a:ext cx="45" cy="40"/>
              </a:xfrm>
              <a:prstGeom prst="ellipse">
                <a:avLst/>
              </a:pr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60" name="Oval 165"/>
              <p:cNvSpPr>
                <a:spLocks noChangeArrowheads="1"/>
              </p:cNvSpPr>
              <p:nvPr/>
            </p:nvSpPr>
            <p:spPr bwMode="auto">
              <a:xfrm>
                <a:off x="1598" y="770"/>
                <a:ext cx="41" cy="44"/>
              </a:xfrm>
              <a:prstGeom prst="ellipse">
                <a:avLst/>
              </a:pr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61" name="Oval 166"/>
              <p:cNvSpPr>
                <a:spLocks noChangeArrowheads="1"/>
              </p:cNvSpPr>
              <p:nvPr/>
            </p:nvSpPr>
            <p:spPr bwMode="auto">
              <a:xfrm>
                <a:off x="1663" y="859"/>
                <a:ext cx="41" cy="40"/>
              </a:xfrm>
              <a:prstGeom prst="ellipse">
                <a:avLst/>
              </a:pr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62" name="Oval 167"/>
              <p:cNvSpPr>
                <a:spLocks noChangeArrowheads="1"/>
              </p:cNvSpPr>
              <p:nvPr/>
            </p:nvSpPr>
            <p:spPr bwMode="auto">
              <a:xfrm>
                <a:off x="1732" y="875"/>
                <a:ext cx="44" cy="45"/>
              </a:xfrm>
              <a:prstGeom prst="ellipse">
                <a:avLst/>
              </a:pr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63" name="Rectangle 168"/>
              <p:cNvSpPr>
                <a:spLocks noChangeArrowheads="1"/>
              </p:cNvSpPr>
              <p:nvPr/>
            </p:nvSpPr>
            <p:spPr bwMode="auto">
              <a:xfrm>
                <a:off x="130" y="284"/>
                <a:ext cx="785" cy="781"/>
              </a:xfrm>
              <a:prstGeom prst="rect">
                <a:avLst/>
              </a:prstGeom>
              <a:solidFill>
                <a:srgbClr val="ADBC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64" name="Rectangle 169"/>
              <p:cNvSpPr>
                <a:spLocks noChangeArrowheads="1"/>
              </p:cNvSpPr>
              <p:nvPr/>
            </p:nvSpPr>
            <p:spPr bwMode="auto">
              <a:xfrm>
                <a:off x="186" y="434"/>
                <a:ext cx="668" cy="530"/>
              </a:xfrm>
              <a:prstGeom prst="rect">
                <a:avLst/>
              </a:prstGeom>
              <a:solidFill>
                <a:srgbClr val="FFFC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65" name="Freeform 170"/>
              <p:cNvSpPr/>
              <p:nvPr/>
            </p:nvSpPr>
            <p:spPr bwMode="auto">
              <a:xfrm>
                <a:off x="182" y="664"/>
                <a:ext cx="672" cy="308"/>
              </a:xfrm>
              <a:custGeom>
                <a:avLst/>
                <a:gdLst>
                  <a:gd name="T0" fmla="*/ 0 w 672"/>
                  <a:gd name="T1" fmla="*/ 102 h 308"/>
                  <a:gd name="T2" fmla="*/ 37 w 672"/>
                  <a:gd name="T3" fmla="*/ 49 h 308"/>
                  <a:gd name="T4" fmla="*/ 97 w 672"/>
                  <a:gd name="T5" fmla="*/ 102 h 308"/>
                  <a:gd name="T6" fmla="*/ 138 w 672"/>
                  <a:gd name="T7" fmla="*/ 122 h 308"/>
                  <a:gd name="T8" fmla="*/ 206 w 672"/>
                  <a:gd name="T9" fmla="*/ 49 h 308"/>
                  <a:gd name="T10" fmla="*/ 251 w 672"/>
                  <a:gd name="T11" fmla="*/ 102 h 308"/>
                  <a:gd name="T12" fmla="*/ 324 w 672"/>
                  <a:gd name="T13" fmla="*/ 118 h 308"/>
                  <a:gd name="T14" fmla="*/ 376 w 672"/>
                  <a:gd name="T15" fmla="*/ 106 h 308"/>
                  <a:gd name="T16" fmla="*/ 417 w 672"/>
                  <a:gd name="T17" fmla="*/ 94 h 308"/>
                  <a:gd name="T18" fmla="*/ 478 w 672"/>
                  <a:gd name="T19" fmla="*/ 0 h 308"/>
                  <a:gd name="T20" fmla="*/ 522 w 672"/>
                  <a:gd name="T21" fmla="*/ 77 h 308"/>
                  <a:gd name="T22" fmla="*/ 579 w 672"/>
                  <a:gd name="T23" fmla="*/ 102 h 308"/>
                  <a:gd name="T24" fmla="*/ 672 w 672"/>
                  <a:gd name="T25" fmla="*/ 49 h 308"/>
                  <a:gd name="T26" fmla="*/ 672 w 672"/>
                  <a:gd name="T27" fmla="*/ 308 h 308"/>
                  <a:gd name="T28" fmla="*/ 4 w 672"/>
                  <a:gd name="T29" fmla="*/ 304 h 308"/>
                  <a:gd name="T30" fmla="*/ 0 w 672"/>
                  <a:gd name="T31" fmla="*/ 102 h 3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2"/>
                  <a:gd name="T49" fmla="*/ 0 h 308"/>
                  <a:gd name="T50" fmla="*/ 672 w 672"/>
                  <a:gd name="T51" fmla="*/ 308 h 3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2" h="308">
                    <a:moveTo>
                      <a:pt x="0" y="102"/>
                    </a:moveTo>
                    <a:lnTo>
                      <a:pt x="37" y="49"/>
                    </a:lnTo>
                    <a:lnTo>
                      <a:pt x="97" y="102"/>
                    </a:lnTo>
                    <a:lnTo>
                      <a:pt x="138" y="122"/>
                    </a:lnTo>
                    <a:lnTo>
                      <a:pt x="206" y="49"/>
                    </a:lnTo>
                    <a:lnTo>
                      <a:pt x="251" y="102"/>
                    </a:lnTo>
                    <a:lnTo>
                      <a:pt x="324" y="118"/>
                    </a:lnTo>
                    <a:lnTo>
                      <a:pt x="376" y="106"/>
                    </a:lnTo>
                    <a:lnTo>
                      <a:pt x="417" y="94"/>
                    </a:lnTo>
                    <a:lnTo>
                      <a:pt x="478" y="0"/>
                    </a:lnTo>
                    <a:lnTo>
                      <a:pt x="522" y="77"/>
                    </a:lnTo>
                    <a:lnTo>
                      <a:pt x="579" y="102"/>
                    </a:lnTo>
                    <a:lnTo>
                      <a:pt x="672" y="49"/>
                    </a:lnTo>
                    <a:lnTo>
                      <a:pt x="672" y="308"/>
                    </a:lnTo>
                    <a:lnTo>
                      <a:pt x="4" y="304"/>
                    </a:lnTo>
                    <a:lnTo>
                      <a:pt x="0" y="102"/>
                    </a:lnTo>
                    <a:close/>
                  </a:path>
                </a:pathLst>
              </a:custGeom>
              <a:solidFill>
                <a:srgbClr val="2D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66" name="Freeform 171"/>
              <p:cNvSpPr/>
              <p:nvPr/>
            </p:nvSpPr>
            <p:spPr bwMode="auto">
              <a:xfrm>
                <a:off x="182" y="766"/>
                <a:ext cx="672" cy="206"/>
              </a:xfrm>
              <a:custGeom>
                <a:avLst/>
                <a:gdLst>
                  <a:gd name="T0" fmla="*/ 0 w 672"/>
                  <a:gd name="T1" fmla="*/ 52 h 206"/>
                  <a:gd name="T2" fmla="*/ 61 w 672"/>
                  <a:gd name="T3" fmla="*/ 0 h 206"/>
                  <a:gd name="T4" fmla="*/ 101 w 672"/>
                  <a:gd name="T5" fmla="*/ 52 h 206"/>
                  <a:gd name="T6" fmla="*/ 182 w 672"/>
                  <a:gd name="T7" fmla="*/ 20 h 206"/>
                  <a:gd name="T8" fmla="*/ 271 w 672"/>
                  <a:gd name="T9" fmla="*/ 117 h 206"/>
                  <a:gd name="T10" fmla="*/ 316 w 672"/>
                  <a:gd name="T11" fmla="*/ 52 h 206"/>
                  <a:gd name="T12" fmla="*/ 344 w 672"/>
                  <a:gd name="T13" fmla="*/ 97 h 206"/>
                  <a:gd name="T14" fmla="*/ 409 w 672"/>
                  <a:gd name="T15" fmla="*/ 44 h 206"/>
                  <a:gd name="T16" fmla="*/ 478 w 672"/>
                  <a:gd name="T17" fmla="*/ 0 h 206"/>
                  <a:gd name="T18" fmla="*/ 526 w 672"/>
                  <a:gd name="T19" fmla="*/ 44 h 206"/>
                  <a:gd name="T20" fmla="*/ 542 w 672"/>
                  <a:gd name="T21" fmla="*/ 121 h 206"/>
                  <a:gd name="T22" fmla="*/ 571 w 672"/>
                  <a:gd name="T23" fmla="*/ 60 h 206"/>
                  <a:gd name="T24" fmla="*/ 672 w 672"/>
                  <a:gd name="T25" fmla="*/ 44 h 206"/>
                  <a:gd name="T26" fmla="*/ 672 w 672"/>
                  <a:gd name="T27" fmla="*/ 206 h 206"/>
                  <a:gd name="T28" fmla="*/ 4 w 672"/>
                  <a:gd name="T29" fmla="*/ 202 h 206"/>
                  <a:gd name="T30" fmla="*/ 0 w 672"/>
                  <a:gd name="T31" fmla="*/ 52 h 2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2"/>
                  <a:gd name="T49" fmla="*/ 0 h 206"/>
                  <a:gd name="T50" fmla="*/ 672 w 672"/>
                  <a:gd name="T51" fmla="*/ 206 h 2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2" h="206">
                    <a:moveTo>
                      <a:pt x="0" y="52"/>
                    </a:moveTo>
                    <a:lnTo>
                      <a:pt x="61" y="0"/>
                    </a:lnTo>
                    <a:lnTo>
                      <a:pt x="101" y="52"/>
                    </a:lnTo>
                    <a:lnTo>
                      <a:pt x="182" y="20"/>
                    </a:lnTo>
                    <a:lnTo>
                      <a:pt x="271" y="117"/>
                    </a:lnTo>
                    <a:lnTo>
                      <a:pt x="316" y="52"/>
                    </a:lnTo>
                    <a:lnTo>
                      <a:pt x="344" y="97"/>
                    </a:lnTo>
                    <a:lnTo>
                      <a:pt x="409" y="44"/>
                    </a:lnTo>
                    <a:lnTo>
                      <a:pt x="478" y="0"/>
                    </a:lnTo>
                    <a:lnTo>
                      <a:pt x="526" y="44"/>
                    </a:lnTo>
                    <a:lnTo>
                      <a:pt x="542" y="121"/>
                    </a:lnTo>
                    <a:lnTo>
                      <a:pt x="571" y="60"/>
                    </a:lnTo>
                    <a:lnTo>
                      <a:pt x="672" y="44"/>
                    </a:lnTo>
                    <a:lnTo>
                      <a:pt x="672" y="206"/>
                    </a:lnTo>
                    <a:lnTo>
                      <a:pt x="4" y="202"/>
                    </a:lnTo>
                    <a:lnTo>
                      <a:pt x="0" y="52"/>
                    </a:lnTo>
                    <a:close/>
                  </a:path>
                </a:pathLst>
              </a:custGeom>
              <a:solidFill>
                <a:srgbClr val="FFFB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67" name="Freeform 172"/>
              <p:cNvSpPr/>
              <p:nvPr/>
            </p:nvSpPr>
            <p:spPr bwMode="auto">
              <a:xfrm>
                <a:off x="186" y="818"/>
                <a:ext cx="668" cy="154"/>
              </a:xfrm>
              <a:custGeom>
                <a:avLst/>
                <a:gdLst>
                  <a:gd name="T0" fmla="*/ 0 w 668"/>
                  <a:gd name="T1" fmla="*/ 65 h 154"/>
                  <a:gd name="T2" fmla="*/ 49 w 668"/>
                  <a:gd name="T3" fmla="*/ 69 h 154"/>
                  <a:gd name="T4" fmla="*/ 65 w 668"/>
                  <a:gd name="T5" fmla="*/ 106 h 154"/>
                  <a:gd name="T6" fmla="*/ 97 w 668"/>
                  <a:gd name="T7" fmla="*/ 53 h 154"/>
                  <a:gd name="T8" fmla="*/ 194 w 668"/>
                  <a:gd name="T9" fmla="*/ 53 h 154"/>
                  <a:gd name="T10" fmla="*/ 235 w 668"/>
                  <a:gd name="T11" fmla="*/ 126 h 154"/>
                  <a:gd name="T12" fmla="*/ 263 w 668"/>
                  <a:gd name="T13" fmla="*/ 106 h 154"/>
                  <a:gd name="T14" fmla="*/ 296 w 668"/>
                  <a:gd name="T15" fmla="*/ 110 h 154"/>
                  <a:gd name="T16" fmla="*/ 332 w 668"/>
                  <a:gd name="T17" fmla="*/ 65 h 154"/>
                  <a:gd name="T18" fmla="*/ 372 w 668"/>
                  <a:gd name="T19" fmla="*/ 106 h 154"/>
                  <a:gd name="T20" fmla="*/ 433 w 668"/>
                  <a:gd name="T21" fmla="*/ 0 h 154"/>
                  <a:gd name="T22" fmla="*/ 457 w 668"/>
                  <a:gd name="T23" fmla="*/ 94 h 154"/>
                  <a:gd name="T24" fmla="*/ 510 w 668"/>
                  <a:gd name="T25" fmla="*/ 69 h 154"/>
                  <a:gd name="T26" fmla="*/ 599 w 668"/>
                  <a:gd name="T27" fmla="*/ 106 h 154"/>
                  <a:gd name="T28" fmla="*/ 635 w 668"/>
                  <a:gd name="T29" fmla="*/ 53 h 154"/>
                  <a:gd name="T30" fmla="*/ 668 w 668"/>
                  <a:gd name="T31" fmla="*/ 45 h 154"/>
                  <a:gd name="T32" fmla="*/ 668 w 668"/>
                  <a:gd name="T33" fmla="*/ 154 h 154"/>
                  <a:gd name="T34" fmla="*/ 0 w 668"/>
                  <a:gd name="T35" fmla="*/ 150 h 154"/>
                  <a:gd name="T36" fmla="*/ 0 w 668"/>
                  <a:gd name="T37" fmla="*/ 65 h 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8"/>
                  <a:gd name="T58" fmla="*/ 0 h 154"/>
                  <a:gd name="T59" fmla="*/ 668 w 668"/>
                  <a:gd name="T60" fmla="*/ 154 h 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8" h="154">
                    <a:moveTo>
                      <a:pt x="0" y="65"/>
                    </a:moveTo>
                    <a:lnTo>
                      <a:pt x="49" y="69"/>
                    </a:lnTo>
                    <a:lnTo>
                      <a:pt x="65" y="106"/>
                    </a:lnTo>
                    <a:lnTo>
                      <a:pt x="97" y="53"/>
                    </a:lnTo>
                    <a:lnTo>
                      <a:pt x="194" y="53"/>
                    </a:lnTo>
                    <a:lnTo>
                      <a:pt x="235" y="126"/>
                    </a:lnTo>
                    <a:lnTo>
                      <a:pt x="263" y="106"/>
                    </a:lnTo>
                    <a:lnTo>
                      <a:pt x="296" y="110"/>
                    </a:lnTo>
                    <a:lnTo>
                      <a:pt x="332" y="65"/>
                    </a:lnTo>
                    <a:lnTo>
                      <a:pt x="372" y="106"/>
                    </a:lnTo>
                    <a:lnTo>
                      <a:pt x="433" y="0"/>
                    </a:lnTo>
                    <a:lnTo>
                      <a:pt x="457" y="94"/>
                    </a:lnTo>
                    <a:lnTo>
                      <a:pt x="510" y="69"/>
                    </a:lnTo>
                    <a:lnTo>
                      <a:pt x="599" y="106"/>
                    </a:lnTo>
                    <a:lnTo>
                      <a:pt x="635" y="53"/>
                    </a:lnTo>
                    <a:lnTo>
                      <a:pt x="668" y="45"/>
                    </a:lnTo>
                    <a:lnTo>
                      <a:pt x="668" y="154"/>
                    </a:lnTo>
                    <a:lnTo>
                      <a:pt x="0" y="150"/>
                    </a:lnTo>
                    <a:lnTo>
                      <a:pt x="0" y="65"/>
                    </a:lnTo>
                    <a:close/>
                  </a:path>
                </a:pathLst>
              </a:custGeom>
              <a:solidFill>
                <a:srgbClr val="D94D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68" name="Oval 173"/>
              <p:cNvSpPr>
                <a:spLocks noChangeArrowheads="1"/>
              </p:cNvSpPr>
              <p:nvPr/>
            </p:nvSpPr>
            <p:spPr bwMode="auto">
              <a:xfrm>
                <a:off x="676" y="336"/>
                <a:ext cx="40" cy="41"/>
              </a:xfrm>
              <a:prstGeom prst="ellipse">
                <a:avLst/>
              </a:prstGeom>
              <a:solidFill>
                <a:srgbClr val="F2B33D"/>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69" name="Oval 174"/>
              <p:cNvSpPr>
                <a:spLocks noChangeArrowheads="1"/>
              </p:cNvSpPr>
              <p:nvPr/>
            </p:nvSpPr>
            <p:spPr bwMode="auto">
              <a:xfrm>
                <a:off x="745" y="336"/>
                <a:ext cx="40" cy="41"/>
              </a:xfrm>
              <a:prstGeom prst="ellipse">
                <a:avLst/>
              </a:prstGeom>
              <a:solidFill>
                <a:srgbClr val="449BB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70" name="Oval 175"/>
              <p:cNvSpPr>
                <a:spLocks noChangeArrowheads="1"/>
              </p:cNvSpPr>
              <p:nvPr/>
            </p:nvSpPr>
            <p:spPr bwMode="auto">
              <a:xfrm>
                <a:off x="813" y="336"/>
                <a:ext cx="41" cy="41"/>
              </a:xfrm>
              <a:prstGeom prst="ellipse">
                <a:avLst/>
              </a:prstGeom>
              <a:solidFill>
                <a:srgbClr val="D94D3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71" name="Rectangle 176"/>
              <p:cNvSpPr>
                <a:spLocks noChangeArrowheads="1"/>
              </p:cNvSpPr>
              <p:nvPr/>
            </p:nvSpPr>
            <p:spPr bwMode="auto">
              <a:xfrm>
                <a:off x="182" y="336"/>
                <a:ext cx="401" cy="57"/>
              </a:xfrm>
              <a:prstGeom prst="rect">
                <a:avLst/>
              </a:prstGeom>
              <a:solidFill>
                <a:srgbClr val="FFFC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672" name="Freeform 177"/>
              <p:cNvSpPr/>
              <p:nvPr/>
            </p:nvSpPr>
            <p:spPr bwMode="auto">
              <a:xfrm>
                <a:off x="433" y="1471"/>
                <a:ext cx="247" cy="506"/>
              </a:xfrm>
              <a:custGeom>
                <a:avLst/>
                <a:gdLst>
                  <a:gd name="T0" fmla="*/ 0 w 61"/>
                  <a:gd name="T1" fmla="*/ 150116 h 125"/>
                  <a:gd name="T2" fmla="*/ 0 w 61"/>
                  <a:gd name="T3" fmla="*/ 150116 h 125"/>
                  <a:gd name="T4" fmla="*/ 101375 w 61"/>
                  <a:gd name="T5" fmla="*/ 404363 h 125"/>
                  <a:gd name="T6" fmla="*/ 96800 w 61"/>
                  <a:gd name="T7" fmla="*/ 404363 h 125"/>
                  <a:gd name="T8" fmla="*/ 96800 w 61"/>
                  <a:gd name="T9" fmla="*/ 404363 h 125"/>
                  <a:gd name="T10" fmla="*/ 92487 w 61"/>
                  <a:gd name="T11" fmla="*/ 404363 h 125"/>
                  <a:gd name="T12" fmla="*/ 92487 w 61"/>
                  <a:gd name="T13" fmla="*/ 414050 h 125"/>
                  <a:gd name="T14" fmla="*/ 92487 w 61"/>
                  <a:gd name="T15" fmla="*/ 418357 h 125"/>
                  <a:gd name="T16" fmla="*/ 96800 w 61"/>
                  <a:gd name="T17" fmla="*/ 418357 h 125"/>
                  <a:gd name="T18" fmla="*/ 92487 w 61"/>
                  <a:gd name="T19" fmla="*/ 427173 h 125"/>
                  <a:gd name="T20" fmla="*/ 92487 w 61"/>
                  <a:gd name="T21" fmla="*/ 435796 h 125"/>
                  <a:gd name="T22" fmla="*/ 92487 w 61"/>
                  <a:gd name="T23" fmla="*/ 457554 h 125"/>
                  <a:gd name="T24" fmla="*/ 92487 w 61"/>
                  <a:gd name="T25" fmla="*/ 475004 h 125"/>
                  <a:gd name="T26" fmla="*/ 92487 w 61"/>
                  <a:gd name="T27" fmla="*/ 479316 h 125"/>
                  <a:gd name="T28" fmla="*/ 92487 w 61"/>
                  <a:gd name="T29" fmla="*/ 483558 h 125"/>
                  <a:gd name="T30" fmla="*/ 96800 w 61"/>
                  <a:gd name="T31" fmla="*/ 483558 h 125"/>
                  <a:gd name="T32" fmla="*/ 96800 w 61"/>
                  <a:gd name="T33" fmla="*/ 496750 h 125"/>
                  <a:gd name="T34" fmla="*/ 105623 w 61"/>
                  <a:gd name="T35" fmla="*/ 510959 h 125"/>
                  <a:gd name="T36" fmla="*/ 127395 w 61"/>
                  <a:gd name="T37" fmla="*/ 528130 h 125"/>
                  <a:gd name="T38" fmla="*/ 150237 w 61"/>
                  <a:gd name="T39" fmla="*/ 537028 h 125"/>
                  <a:gd name="T40" fmla="*/ 158878 w 61"/>
                  <a:gd name="T41" fmla="*/ 541339 h 125"/>
                  <a:gd name="T42" fmla="*/ 172009 w 61"/>
                  <a:gd name="T43" fmla="*/ 545646 h 125"/>
                  <a:gd name="T44" fmla="*/ 180650 w 61"/>
                  <a:gd name="T45" fmla="*/ 545646 h 125"/>
                  <a:gd name="T46" fmla="*/ 198110 w 61"/>
                  <a:gd name="T47" fmla="*/ 545646 h 125"/>
                  <a:gd name="T48" fmla="*/ 206735 w 61"/>
                  <a:gd name="T49" fmla="*/ 545646 h 125"/>
                  <a:gd name="T50" fmla="*/ 215574 w 61"/>
                  <a:gd name="T51" fmla="*/ 541339 h 125"/>
                  <a:gd name="T52" fmla="*/ 229576 w 61"/>
                  <a:gd name="T53" fmla="*/ 537028 h 125"/>
                  <a:gd name="T54" fmla="*/ 251349 w 61"/>
                  <a:gd name="T55" fmla="*/ 528130 h 125"/>
                  <a:gd name="T56" fmla="*/ 260253 w 61"/>
                  <a:gd name="T57" fmla="*/ 515266 h 125"/>
                  <a:gd name="T58" fmla="*/ 202423 w 61"/>
                  <a:gd name="T59" fmla="*/ 537028 h 125"/>
                  <a:gd name="T60" fmla="*/ 114264 w 61"/>
                  <a:gd name="T61" fmla="*/ 496750 h 125"/>
                  <a:gd name="T62" fmla="*/ 114264 w 61"/>
                  <a:gd name="T63" fmla="*/ 496750 h 125"/>
                  <a:gd name="T64" fmla="*/ 105623 w 61"/>
                  <a:gd name="T65" fmla="*/ 475004 h 125"/>
                  <a:gd name="T66" fmla="*/ 105623 w 61"/>
                  <a:gd name="T67" fmla="*/ 470697 h 125"/>
                  <a:gd name="T68" fmla="*/ 105623 w 61"/>
                  <a:gd name="T69" fmla="*/ 466370 h 125"/>
                  <a:gd name="T70" fmla="*/ 105623 w 61"/>
                  <a:gd name="T71" fmla="*/ 422931 h 125"/>
                  <a:gd name="T72" fmla="*/ 105623 w 61"/>
                  <a:gd name="T73" fmla="*/ 422931 h 125"/>
                  <a:gd name="T74" fmla="*/ 105623 w 61"/>
                  <a:gd name="T75" fmla="*/ 422931 h 125"/>
                  <a:gd name="T76" fmla="*/ 105623 w 61"/>
                  <a:gd name="T77" fmla="*/ 404363 h 125"/>
                  <a:gd name="T78" fmla="*/ 105623 w 61"/>
                  <a:gd name="T79" fmla="*/ 395534 h 125"/>
                  <a:gd name="T80" fmla="*/ 114264 w 61"/>
                  <a:gd name="T81" fmla="*/ 391223 h 125"/>
                  <a:gd name="T82" fmla="*/ 8625 w 61"/>
                  <a:gd name="T83" fmla="*/ 135843 h 125"/>
                  <a:gd name="T84" fmla="*/ 8625 w 61"/>
                  <a:gd name="T85" fmla="*/ 135843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
                  <a:gd name="T130" fmla="*/ 0 h 125"/>
                  <a:gd name="T131" fmla="*/ 61 w 61"/>
                  <a:gd name="T132" fmla="*/ 125 h 1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 h="125">
                    <a:moveTo>
                      <a:pt x="16" y="0"/>
                    </a:moveTo>
                    <a:cubicBezTo>
                      <a:pt x="6" y="8"/>
                      <a:pt x="0" y="20"/>
                      <a:pt x="0" y="34"/>
                    </a:cubicBezTo>
                    <a:cubicBezTo>
                      <a:pt x="0" y="34"/>
                      <a:pt x="0" y="34"/>
                      <a:pt x="0" y="34"/>
                    </a:cubicBezTo>
                    <a:cubicBezTo>
                      <a:pt x="0" y="34"/>
                      <a:pt x="0" y="34"/>
                      <a:pt x="0" y="34"/>
                    </a:cubicBezTo>
                    <a:cubicBezTo>
                      <a:pt x="0" y="51"/>
                      <a:pt x="19" y="72"/>
                      <a:pt x="23" y="86"/>
                    </a:cubicBezTo>
                    <a:cubicBezTo>
                      <a:pt x="23" y="92"/>
                      <a:pt x="23" y="92"/>
                      <a:pt x="23" y="92"/>
                    </a:cubicBezTo>
                    <a:cubicBezTo>
                      <a:pt x="23" y="92"/>
                      <a:pt x="23" y="92"/>
                      <a:pt x="23" y="92"/>
                    </a:cubicBezTo>
                    <a:cubicBezTo>
                      <a:pt x="22" y="92"/>
                      <a:pt x="22" y="92"/>
                      <a:pt x="22" y="92"/>
                    </a:cubicBezTo>
                    <a:cubicBezTo>
                      <a:pt x="22" y="92"/>
                      <a:pt x="22" y="92"/>
                      <a:pt x="22" y="92"/>
                    </a:cubicBezTo>
                    <a:cubicBezTo>
                      <a:pt x="22" y="92"/>
                      <a:pt x="22" y="92"/>
                      <a:pt x="22" y="92"/>
                    </a:cubicBezTo>
                    <a:cubicBezTo>
                      <a:pt x="21" y="92"/>
                      <a:pt x="21" y="92"/>
                      <a:pt x="21" y="92"/>
                    </a:cubicBezTo>
                    <a:cubicBezTo>
                      <a:pt x="21" y="92"/>
                      <a:pt x="21" y="92"/>
                      <a:pt x="21" y="92"/>
                    </a:cubicBezTo>
                    <a:cubicBezTo>
                      <a:pt x="21" y="94"/>
                      <a:pt x="21" y="94"/>
                      <a:pt x="21" y="94"/>
                    </a:cubicBezTo>
                    <a:cubicBezTo>
                      <a:pt x="21" y="94"/>
                      <a:pt x="21" y="94"/>
                      <a:pt x="21" y="94"/>
                    </a:cubicBezTo>
                    <a:cubicBezTo>
                      <a:pt x="21" y="95"/>
                      <a:pt x="21" y="95"/>
                      <a:pt x="21" y="95"/>
                    </a:cubicBezTo>
                    <a:cubicBezTo>
                      <a:pt x="21" y="95"/>
                      <a:pt x="21" y="95"/>
                      <a:pt x="21" y="95"/>
                    </a:cubicBezTo>
                    <a:cubicBezTo>
                      <a:pt x="22" y="95"/>
                      <a:pt x="22" y="95"/>
                      <a:pt x="22" y="95"/>
                    </a:cubicBezTo>
                    <a:cubicBezTo>
                      <a:pt x="22" y="95"/>
                      <a:pt x="22" y="95"/>
                      <a:pt x="22" y="95"/>
                    </a:cubicBezTo>
                    <a:cubicBezTo>
                      <a:pt x="22" y="95"/>
                      <a:pt x="22" y="96"/>
                      <a:pt x="22" y="96"/>
                    </a:cubicBezTo>
                    <a:cubicBezTo>
                      <a:pt x="21" y="97"/>
                      <a:pt x="21" y="97"/>
                      <a:pt x="21" y="97"/>
                    </a:cubicBezTo>
                    <a:cubicBezTo>
                      <a:pt x="21" y="97"/>
                      <a:pt x="21" y="98"/>
                      <a:pt x="21" y="98"/>
                    </a:cubicBezTo>
                    <a:cubicBezTo>
                      <a:pt x="21" y="99"/>
                      <a:pt x="21" y="99"/>
                      <a:pt x="21" y="99"/>
                    </a:cubicBezTo>
                    <a:cubicBezTo>
                      <a:pt x="21" y="100"/>
                      <a:pt x="21" y="100"/>
                      <a:pt x="21" y="100"/>
                    </a:cubicBezTo>
                    <a:cubicBezTo>
                      <a:pt x="21" y="104"/>
                      <a:pt x="21" y="104"/>
                      <a:pt x="21" y="104"/>
                    </a:cubicBezTo>
                    <a:cubicBezTo>
                      <a:pt x="21" y="105"/>
                      <a:pt x="21" y="105"/>
                      <a:pt x="21" y="105"/>
                    </a:cubicBezTo>
                    <a:cubicBezTo>
                      <a:pt x="21" y="108"/>
                      <a:pt x="21" y="108"/>
                      <a:pt x="21" y="108"/>
                    </a:cubicBezTo>
                    <a:cubicBezTo>
                      <a:pt x="21" y="109"/>
                      <a:pt x="21" y="109"/>
                      <a:pt x="21" y="109"/>
                    </a:cubicBezTo>
                    <a:cubicBezTo>
                      <a:pt x="21" y="109"/>
                      <a:pt x="21" y="109"/>
                      <a:pt x="21" y="109"/>
                    </a:cubicBezTo>
                    <a:cubicBezTo>
                      <a:pt x="21" y="110"/>
                      <a:pt x="21" y="110"/>
                      <a:pt x="21" y="110"/>
                    </a:cubicBezTo>
                    <a:cubicBezTo>
                      <a:pt x="21" y="110"/>
                      <a:pt x="21" y="110"/>
                      <a:pt x="21" y="110"/>
                    </a:cubicBezTo>
                    <a:cubicBezTo>
                      <a:pt x="21" y="110"/>
                      <a:pt x="21" y="110"/>
                      <a:pt x="21" y="110"/>
                    </a:cubicBezTo>
                    <a:cubicBezTo>
                      <a:pt x="22" y="110"/>
                      <a:pt x="22" y="110"/>
                      <a:pt x="22" y="110"/>
                    </a:cubicBezTo>
                    <a:cubicBezTo>
                      <a:pt x="22" y="111"/>
                      <a:pt x="22" y="112"/>
                      <a:pt x="22" y="113"/>
                    </a:cubicBezTo>
                    <a:cubicBezTo>
                      <a:pt x="22" y="113"/>
                      <a:pt x="22" y="113"/>
                      <a:pt x="22" y="113"/>
                    </a:cubicBezTo>
                    <a:cubicBezTo>
                      <a:pt x="23" y="114"/>
                      <a:pt x="23" y="115"/>
                      <a:pt x="24" y="116"/>
                    </a:cubicBezTo>
                    <a:cubicBezTo>
                      <a:pt x="24" y="116"/>
                      <a:pt x="24" y="116"/>
                      <a:pt x="24" y="116"/>
                    </a:cubicBezTo>
                    <a:cubicBezTo>
                      <a:pt x="24" y="116"/>
                      <a:pt x="24" y="116"/>
                      <a:pt x="24" y="116"/>
                    </a:cubicBezTo>
                    <a:cubicBezTo>
                      <a:pt x="25" y="118"/>
                      <a:pt x="27" y="120"/>
                      <a:pt x="29" y="120"/>
                    </a:cubicBezTo>
                    <a:cubicBezTo>
                      <a:pt x="29" y="120"/>
                      <a:pt x="31" y="121"/>
                      <a:pt x="34" y="122"/>
                    </a:cubicBezTo>
                    <a:cubicBezTo>
                      <a:pt x="34" y="122"/>
                      <a:pt x="34" y="122"/>
                      <a:pt x="34" y="122"/>
                    </a:cubicBezTo>
                    <a:cubicBezTo>
                      <a:pt x="34" y="122"/>
                      <a:pt x="34" y="122"/>
                      <a:pt x="34" y="122"/>
                    </a:cubicBezTo>
                    <a:cubicBezTo>
                      <a:pt x="35" y="122"/>
                      <a:pt x="35" y="122"/>
                      <a:pt x="36" y="123"/>
                    </a:cubicBezTo>
                    <a:cubicBezTo>
                      <a:pt x="37" y="123"/>
                      <a:pt x="38" y="123"/>
                      <a:pt x="39" y="124"/>
                    </a:cubicBezTo>
                    <a:cubicBezTo>
                      <a:pt x="39" y="124"/>
                      <a:pt x="39" y="124"/>
                      <a:pt x="39" y="124"/>
                    </a:cubicBezTo>
                    <a:cubicBezTo>
                      <a:pt x="40" y="124"/>
                      <a:pt x="40" y="124"/>
                      <a:pt x="41" y="124"/>
                    </a:cubicBezTo>
                    <a:cubicBezTo>
                      <a:pt x="41" y="124"/>
                      <a:pt x="41" y="124"/>
                      <a:pt x="41" y="124"/>
                    </a:cubicBezTo>
                    <a:cubicBezTo>
                      <a:pt x="42" y="124"/>
                      <a:pt x="43" y="125"/>
                      <a:pt x="43" y="125"/>
                    </a:cubicBezTo>
                    <a:cubicBezTo>
                      <a:pt x="43" y="125"/>
                      <a:pt x="44" y="124"/>
                      <a:pt x="45" y="124"/>
                    </a:cubicBezTo>
                    <a:cubicBezTo>
                      <a:pt x="45" y="124"/>
                      <a:pt x="45" y="124"/>
                      <a:pt x="45" y="124"/>
                    </a:cubicBezTo>
                    <a:cubicBezTo>
                      <a:pt x="45" y="124"/>
                      <a:pt x="46" y="124"/>
                      <a:pt x="47" y="124"/>
                    </a:cubicBezTo>
                    <a:cubicBezTo>
                      <a:pt x="47" y="124"/>
                      <a:pt x="47" y="124"/>
                      <a:pt x="47" y="124"/>
                    </a:cubicBezTo>
                    <a:cubicBezTo>
                      <a:pt x="48" y="123"/>
                      <a:pt x="48" y="123"/>
                      <a:pt x="49" y="123"/>
                    </a:cubicBezTo>
                    <a:cubicBezTo>
                      <a:pt x="49" y="123"/>
                      <a:pt x="49" y="123"/>
                      <a:pt x="49" y="123"/>
                    </a:cubicBezTo>
                    <a:cubicBezTo>
                      <a:pt x="50" y="123"/>
                      <a:pt x="51" y="122"/>
                      <a:pt x="52" y="122"/>
                    </a:cubicBezTo>
                    <a:cubicBezTo>
                      <a:pt x="52" y="122"/>
                      <a:pt x="52" y="122"/>
                      <a:pt x="52" y="122"/>
                    </a:cubicBezTo>
                    <a:cubicBezTo>
                      <a:pt x="54" y="121"/>
                      <a:pt x="57" y="120"/>
                      <a:pt x="57" y="120"/>
                    </a:cubicBezTo>
                    <a:cubicBezTo>
                      <a:pt x="58" y="120"/>
                      <a:pt x="60" y="119"/>
                      <a:pt x="61" y="117"/>
                    </a:cubicBezTo>
                    <a:cubicBezTo>
                      <a:pt x="60" y="117"/>
                      <a:pt x="60" y="117"/>
                      <a:pt x="59" y="117"/>
                    </a:cubicBezTo>
                    <a:cubicBezTo>
                      <a:pt x="59" y="117"/>
                      <a:pt x="49" y="122"/>
                      <a:pt x="46" y="122"/>
                    </a:cubicBezTo>
                    <a:cubicBezTo>
                      <a:pt x="46" y="122"/>
                      <a:pt x="46" y="122"/>
                      <a:pt x="46" y="122"/>
                    </a:cubicBezTo>
                    <a:cubicBezTo>
                      <a:pt x="42" y="122"/>
                      <a:pt x="32" y="117"/>
                      <a:pt x="32" y="117"/>
                    </a:cubicBezTo>
                    <a:cubicBezTo>
                      <a:pt x="30" y="117"/>
                      <a:pt x="28" y="116"/>
                      <a:pt x="26" y="113"/>
                    </a:cubicBezTo>
                    <a:cubicBezTo>
                      <a:pt x="26" y="113"/>
                      <a:pt x="26" y="113"/>
                      <a:pt x="26" y="113"/>
                    </a:cubicBezTo>
                    <a:cubicBezTo>
                      <a:pt x="26" y="113"/>
                      <a:pt x="26" y="113"/>
                      <a:pt x="26" y="113"/>
                    </a:cubicBezTo>
                    <a:cubicBezTo>
                      <a:pt x="26" y="112"/>
                      <a:pt x="25" y="111"/>
                      <a:pt x="25" y="109"/>
                    </a:cubicBezTo>
                    <a:cubicBezTo>
                      <a:pt x="24" y="109"/>
                      <a:pt x="24" y="108"/>
                      <a:pt x="24" y="108"/>
                    </a:cubicBezTo>
                    <a:cubicBezTo>
                      <a:pt x="24" y="108"/>
                      <a:pt x="24" y="108"/>
                      <a:pt x="24" y="108"/>
                    </a:cubicBezTo>
                    <a:cubicBezTo>
                      <a:pt x="24" y="107"/>
                      <a:pt x="24" y="107"/>
                      <a:pt x="24" y="107"/>
                    </a:cubicBezTo>
                    <a:cubicBezTo>
                      <a:pt x="24" y="107"/>
                      <a:pt x="24" y="107"/>
                      <a:pt x="24" y="107"/>
                    </a:cubicBezTo>
                    <a:cubicBezTo>
                      <a:pt x="24" y="107"/>
                      <a:pt x="24" y="107"/>
                      <a:pt x="24" y="106"/>
                    </a:cubicBezTo>
                    <a:cubicBezTo>
                      <a:pt x="24" y="106"/>
                      <a:pt x="24" y="106"/>
                      <a:pt x="24" y="106"/>
                    </a:cubicBezTo>
                    <a:cubicBezTo>
                      <a:pt x="24" y="96"/>
                      <a:pt x="24" y="96"/>
                      <a:pt x="24" y="96"/>
                    </a:cubicBezTo>
                    <a:cubicBezTo>
                      <a:pt x="24" y="96"/>
                      <a:pt x="24" y="96"/>
                      <a:pt x="24" y="96"/>
                    </a:cubicBezTo>
                    <a:cubicBezTo>
                      <a:pt x="24" y="96"/>
                      <a:pt x="24" y="96"/>
                      <a:pt x="24" y="96"/>
                    </a:cubicBezTo>
                    <a:cubicBezTo>
                      <a:pt x="24" y="96"/>
                      <a:pt x="24" y="96"/>
                      <a:pt x="24" y="96"/>
                    </a:cubicBezTo>
                    <a:cubicBezTo>
                      <a:pt x="24" y="96"/>
                      <a:pt x="24" y="96"/>
                      <a:pt x="24" y="96"/>
                    </a:cubicBezTo>
                    <a:cubicBezTo>
                      <a:pt x="24" y="95"/>
                      <a:pt x="24" y="94"/>
                      <a:pt x="25" y="93"/>
                    </a:cubicBezTo>
                    <a:cubicBezTo>
                      <a:pt x="24" y="92"/>
                      <a:pt x="24" y="92"/>
                      <a:pt x="24" y="92"/>
                    </a:cubicBezTo>
                    <a:cubicBezTo>
                      <a:pt x="24" y="90"/>
                      <a:pt x="24" y="90"/>
                      <a:pt x="24" y="90"/>
                    </a:cubicBezTo>
                    <a:cubicBezTo>
                      <a:pt x="24" y="90"/>
                      <a:pt x="24" y="90"/>
                      <a:pt x="24" y="90"/>
                    </a:cubicBezTo>
                    <a:cubicBezTo>
                      <a:pt x="24" y="90"/>
                      <a:pt x="24" y="90"/>
                      <a:pt x="24" y="90"/>
                    </a:cubicBezTo>
                    <a:cubicBezTo>
                      <a:pt x="24" y="90"/>
                      <a:pt x="25" y="89"/>
                      <a:pt x="26" y="89"/>
                    </a:cubicBezTo>
                    <a:cubicBezTo>
                      <a:pt x="26" y="84"/>
                      <a:pt x="26" y="84"/>
                      <a:pt x="26" y="84"/>
                    </a:cubicBezTo>
                    <a:cubicBezTo>
                      <a:pt x="22" y="69"/>
                      <a:pt x="2" y="48"/>
                      <a:pt x="2" y="31"/>
                    </a:cubicBezTo>
                    <a:cubicBezTo>
                      <a:pt x="2" y="31"/>
                      <a:pt x="2" y="31"/>
                      <a:pt x="2" y="31"/>
                    </a:cubicBezTo>
                    <a:cubicBezTo>
                      <a:pt x="2" y="31"/>
                      <a:pt x="2" y="31"/>
                      <a:pt x="2" y="31"/>
                    </a:cubicBezTo>
                    <a:cubicBezTo>
                      <a:pt x="2" y="19"/>
                      <a:pt x="8" y="8"/>
                      <a:pt x="16"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73" name="Freeform 178"/>
              <p:cNvSpPr/>
              <p:nvPr/>
            </p:nvSpPr>
            <p:spPr bwMode="auto">
              <a:xfrm>
                <a:off x="441" y="1422"/>
                <a:ext cx="352" cy="466"/>
              </a:xfrm>
              <a:custGeom>
                <a:avLst/>
                <a:gdLst>
                  <a:gd name="T0" fmla="*/ 192936 w 87"/>
                  <a:gd name="T1" fmla="*/ 0 h 115"/>
                  <a:gd name="T2" fmla="*/ 0 w 87"/>
                  <a:gd name="T3" fmla="*/ 190096 h 115"/>
                  <a:gd name="T4" fmla="*/ 105046 w 87"/>
                  <a:gd name="T5" fmla="*/ 424903 h 115"/>
                  <a:gd name="T6" fmla="*/ 105046 w 87"/>
                  <a:gd name="T7" fmla="*/ 509075 h 115"/>
                  <a:gd name="T8" fmla="*/ 280827 w 87"/>
                  <a:gd name="T9" fmla="*/ 509075 h 115"/>
                  <a:gd name="T10" fmla="*/ 280827 w 87"/>
                  <a:gd name="T11" fmla="*/ 424903 h 115"/>
                  <a:gd name="T12" fmla="*/ 381568 w 87"/>
                  <a:gd name="T13" fmla="*/ 190096 h 115"/>
                  <a:gd name="T14" fmla="*/ 192936 w 87"/>
                  <a:gd name="T15" fmla="*/ 0 h 115"/>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115"/>
                  <a:gd name="T26" fmla="*/ 87 w 87"/>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115">
                    <a:moveTo>
                      <a:pt x="44" y="0"/>
                    </a:moveTo>
                    <a:cubicBezTo>
                      <a:pt x="20" y="0"/>
                      <a:pt x="0" y="20"/>
                      <a:pt x="0" y="43"/>
                    </a:cubicBezTo>
                    <a:cubicBezTo>
                      <a:pt x="0" y="60"/>
                      <a:pt x="20" y="81"/>
                      <a:pt x="24" y="96"/>
                    </a:cubicBezTo>
                    <a:cubicBezTo>
                      <a:pt x="24" y="115"/>
                      <a:pt x="24" y="115"/>
                      <a:pt x="24" y="115"/>
                    </a:cubicBezTo>
                    <a:cubicBezTo>
                      <a:pt x="64" y="115"/>
                      <a:pt x="64" y="115"/>
                      <a:pt x="64" y="115"/>
                    </a:cubicBezTo>
                    <a:cubicBezTo>
                      <a:pt x="64" y="96"/>
                      <a:pt x="64" y="96"/>
                      <a:pt x="64" y="96"/>
                    </a:cubicBezTo>
                    <a:cubicBezTo>
                      <a:pt x="66" y="82"/>
                      <a:pt x="87" y="60"/>
                      <a:pt x="87" y="43"/>
                    </a:cubicBezTo>
                    <a:cubicBezTo>
                      <a:pt x="87" y="20"/>
                      <a:pt x="68" y="0"/>
                      <a:pt x="44" y="0"/>
                    </a:cubicBezTo>
                  </a:path>
                </a:pathLst>
              </a:custGeom>
              <a:solidFill>
                <a:srgbClr val="F4B3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74" name="Freeform 179"/>
              <p:cNvSpPr/>
              <p:nvPr/>
            </p:nvSpPr>
            <p:spPr bwMode="auto">
              <a:xfrm>
                <a:off x="530" y="1835"/>
                <a:ext cx="178" cy="130"/>
              </a:xfrm>
              <a:custGeom>
                <a:avLst/>
                <a:gdLst>
                  <a:gd name="T0" fmla="*/ 192855 w 44"/>
                  <a:gd name="T1" fmla="*/ 71939 h 32"/>
                  <a:gd name="T2" fmla="*/ 153739 w 44"/>
                  <a:gd name="T3" fmla="*/ 121765 h 32"/>
                  <a:gd name="T4" fmla="*/ 96395 w 44"/>
                  <a:gd name="T5" fmla="*/ 143817 h 32"/>
                  <a:gd name="T6" fmla="*/ 34564 w 44"/>
                  <a:gd name="T7" fmla="*/ 121765 h 32"/>
                  <a:gd name="T8" fmla="*/ 0 w 44"/>
                  <a:gd name="T9" fmla="*/ 71939 h 32"/>
                  <a:gd name="T10" fmla="*/ 0 w 44"/>
                  <a:gd name="T11" fmla="*/ 26423 h 32"/>
                  <a:gd name="T12" fmla="*/ 34564 w 44"/>
                  <a:gd name="T13" fmla="*/ 0 h 32"/>
                  <a:gd name="T14" fmla="*/ 158307 w 44"/>
                  <a:gd name="T15" fmla="*/ 0 h 32"/>
                  <a:gd name="T16" fmla="*/ 192855 w 44"/>
                  <a:gd name="T17" fmla="*/ 26423 h 32"/>
                  <a:gd name="T18" fmla="*/ 192855 w 44"/>
                  <a:gd name="T19" fmla="*/ 71939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32"/>
                  <a:gd name="T32" fmla="*/ 44 w 44"/>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32">
                    <a:moveTo>
                      <a:pt x="44" y="16"/>
                    </a:moveTo>
                    <a:cubicBezTo>
                      <a:pt x="44" y="19"/>
                      <a:pt x="40" y="27"/>
                      <a:pt x="35" y="27"/>
                    </a:cubicBezTo>
                    <a:cubicBezTo>
                      <a:pt x="35" y="27"/>
                      <a:pt x="25" y="32"/>
                      <a:pt x="22" y="32"/>
                    </a:cubicBezTo>
                    <a:cubicBezTo>
                      <a:pt x="18" y="32"/>
                      <a:pt x="8" y="27"/>
                      <a:pt x="8" y="27"/>
                    </a:cubicBezTo>
                    <a:cubicBezTo>
                      <a:pt x="3" y="27"/>
                      <a:pt x="0" y="19"/>
                      <a:pt x="0" y="16"/>
                    </a:cubicBezTo>
                    <a:cubicBezTo>
                      <a:pt x="0" y="6"/>
                      <a:pt x="0" y="6"/>
                      <a:pt x="0" y="6"/>
                    </a:cubicBezTo>
                    <a:cubicBezTo>
                      <a:pt x="0" y="2"/>
                      <a:pt x="3" y="0"/>
                      <a:pt x="8" y="0"/>
                    </a:cubicBezTo>
                    <a:cubicBezTo>
                      <a:pt x="36" y="0"/>
                      <a:pt x="36" y="0"/>
                      <a:pt x="36" y="0"/>
                    </a:cubicBezTo>
                    <a:cubicBezTo>
                      <a:pt x="40" y="0"/>
                      <a:pt x="44" y="2"/>
                      <a:pt x="44" y="6"/>
                    </a:cubicBezTo>
                    <a:cubicBezTo>
                      <a:pt x="44" y="16"/>
                      <a:pt x="44" y="16"/>
                      <a:pt x="44" y="16"/>
                    </a:cubicBezTo>
                  </a:path>
                </a:pathLst>
              </a:custGeom>
              <a:solidFill>
                <a:srgbClr val="DCDC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75" name="Freeform 180"/>
              <p:cNvSpPr/>
              <p:nvPr/>
            </p:nvSpPr>
            <p:spPr bwMode="auto">
              <a:xfrm>
                <a:off x="530" y="1859"/>
                <a:ext cx="178" cy="13"/>
              </a:xfrm>
              <a:custGeom>
                <a:avLst/>
                <a:gdLst>
                  <a:gd name="T0" fmla="*/ 192855 w 44"/>
                  <a:gd name="T1" fmla="*/ 13745 h 3"/>
                  <a:gd name="T2" fmla="*/ 158307 w 44"/>
                  <a:gd name="T3" fmla="*/ 19773 h 3"/>
                  <a:gd name="T4" fmla="*/ 34564 w 44"/>
                  <a:gd name="T5" fmla="*/ 19773 h 3"/>
                  <a:gd name="T6" fmla="*/ 0 w 44"/>
                  <a:gd name="T7" fmla="*/ 13745 h 3"/>
                  <a:gd name="T8" fmla="*/ 0 w 44"/>
                  <a:gd name="T9" fmla="*/ 6028 h 3"/>
                  <a:gd name="T10" fmla="*/ 34564 w 44"/>
                  <a:gd name="T11" fmla="*/ 0 h 3"/>
                  <a:gd name="T12" fmla="*/ 158307 w 44"/>
                  <a:gd name="T13" fmla="*/ 0 h 3"/>
                  <a:gd name="T14" fmla="*/ 192855 w 44"/>
                  <a:gd name="T15" fmla="*/ 6028 h 3"/>
                  <a:gd name="T16" fmla="*/ 192855 w 44"/>
                  <a:gd name="T17" fmla="*/ 1374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
                  <a:gd name="T29" fmla="*/ 44 w 4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
                    <a:moveTo>
                      <a:pt x="44" y="2"/>
                    </a:moveTo>
                    <a:cubicBezTo>
                      <a:pt x="44" y="2"/>
                      <a:pt x="40" y="3"/>
                      <a:pt x="36" y="3"/>
                    </a:cubicBezTo>
                    <a:cubicBezTo>
                      <a:pt x="8" y="3"/>
                      <a:pt x="8" y="3"/>
                      <a:pt x="8" y="3"/>
                    </a:cubicBezTo>
                    <a:cubicBezTo>
                      <a:pt x="3" y="3"/>
                      <a:pt x="0" y="2"/>
                      <a:pt x="0" y="2"/>
                    </a:cubicBezTo>
                    <a:cubicBezTo>
                      <a:pt x="0" y="1"/>
                      <a:pt x="0" y="1"/>
                      <a:pt x="0" y="1"/>
                    </a:cubicBezTo>
                    <a:cubicBezTo>
                      <a:pt x="0" y="1"/>
                      <a:pt x="3" y="0"/>
                      <a:pt x="8" y="0"/>
                    </a:cubicBezTo>
                    <a:cubicBezTo>
                      <a:pt x="36" y="0"/>
                      <a:pt x="36" y="0"/>
                      <a:pt x="36" y="0"/>
                    </a:cubicBezTo>
                    <a:cubicBezTo>
                      <a:pt x="40" y="0"/>
                      <a:pt x="44" y="1"/>
                      <a:pt x="44" y="1"/>
                    </a:cubicBezTo>
                    <a:cubicBezTo>
                      <a:pt x="44" y="2"/>
                      <a:pt x="44" y="2"/>
                      <a:pt x="44" y="2"/>
                    </a:cubicBezTo>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76" name="Freeform 181"/>
              <p:cNvSpPr/>
              <p:nvPr/>
            </p:nvSpPr>
            <p:spPr bwMode="auto">
              <a:xfrm>
                <a:off x="530" y="1831"/>
                <a:ext cx="178" cy="16"/>
              </a:xfrm>
              <a:custGeom>
                <a:avLst/>
                <a:gdLst>
                  <a:gd name="T0" fmla="*/ 192855 w 44"/>
                  <a:gd name="T1" fmla="*/ 12288 h 4"/>
                  <a:gd name="T2" fmla="*/ 158307 w 44"/>
                  <a:gd name="T3" fmla="*/ 16384 h 4"/>
                  <a:gd name="T4" fmla="*/ 34564 w 44"/>
                  <a:gd name="T5" fmla="*/ 16384 h 4"/>
                  <a:gd name="T6" fmla="*/ 0 w 44"/>
                  <a:gd name="T7" fmla="*/ 12288 h 4"/>
                  <a:gd name="T8" fmla="*/ 0 w 44"/>
                  <a:gd name="T9" fmla="*/ 4096 h 4"/>
                  <a:gd name="T10" fmla="*/ 34564 w 44"/>
                  <a:gd name="T11" fmla="*/ 0 h 4"/>
                  <a:gd name="T12" fmla="*/ 158307 w 44"/>
                  <a:gd name="T13" fmla="*/ 0 h 4"/>
                  <a:gd name="T14" fmla="*/ 192855 w 44"/>
                  <a:gd name="T15" fmla="*/ 4096 h 4"/>
                  <a:gd name="T16" fmla="*/ 192855 w 44"/>
                  <a:gd name="T17" fmla="*/ 12288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4"/>
                  <a:gd name="T29" fmla="*/ 44 w 4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4">
                    <a:moveTo>
                      <a:pt x="44" y="3"/>
                    </a:moveTo>
                    <a:cubicBezTo>
                      <a:pt x="44" y="4"/>
                      <a:pt x="40" y="4"/>
                      <a:pt x="36" y="4"/>
                    </a:cubicBezTo>
                    <a:cubicBezTo>
                      <a:pt x="8" y="4"/>
                      <a:pt x="8" y="4"/>
                      <a:pt x="8" y="4"/>
                    </a:cubicBezTo>
                    <a:cubicBezTo>
                      <a:pt x="3" y="4"/>
                      <a:pt x="0" y="4"/>
                      <a:pt x="0" y="3"/>
                    </a:cubicBezTo>
                    <a:cubicBezTo>
                      <a:pt x="0" y="1"/>
                      <a:pt x="0" y="1"/>
                      <a:pt x="0" y="1"/>
                    </a:cubicBezTo>
                    <a:cubicBezTo>
                      <a:pt x="0" y="0"/>
                      <a:pt x="3" y="0"/>
                      <a:pt x="8" y="0"/>
                    </a:cubicBezTo>
                    <a:cubicBezTo>
                      <a:pt x="36" y="0"/>
                      <a:pt x="36" y="0"/>
                      <a:pt x="36" y="0"/>
                    </a:cubicBezTo>
                    <a:cubicBezTo>
                      <a:pt x="40" y="0"/>
                      <a:pt x="44" y="0"/>
                      <a:pt x="44" y="1"/>
                    </a:cubicBezTo>
                    <a:cubicBezTo>
                      <a:pt x="44" y="3"/>
                      <a:pt x="44" y="3"/>
                      <a:pt x="44" y="3"/>
                    </a:cubicBezTo>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77" name="Freeform 182"/>
              <p:cNvSpPr/>
              <p:nvPr/>
            </p:nvSpPr>
            <p:spPr bwMode="auto">
              <a:xfrm>
                <a:off x="530" y="1880"/>
                <a:ext cx="178" cy="8"/>
              </a:xfrm>
              <a:custGeom>
                <a:avLst/>
                <a:gdLst>
                  <a:gd name="T0" fmla="*/ 192855 w 44"/>
                  <a:gd name="T1" fmla="*/ 8192 h 2"/>
                  <a:gd name="T2" fmla="*/ 158307 w 44"/>
                  <a:gd name="T3" fmla="*/ 8192 h 2"/>
                  <a:gd name="T4" fmla="*/ 34564 w 44"/>
                  <a:gd name="T5" fmla="*/ 8192 h 2"/>
                  <a:gd name="T6" fmla="*/ 0 w 44"/>
                  <a:gd name="T7" fmla="*/ 8192 h 2"/>
                  <a:gd name="T8" fmla="*/ 0 w 44"/>
                  <a:gd name="T9" fmla="*/ 4096 h 2"/>
                  <a:gd name="T10" fmla="*/ 34564 w 44"/>
                  <a:gd name="T11" fmla="*/ 0 h 2"/>
                  <a:gd name="T12" fmla="*/ 158307 w 44"/>
                  <a:gd name="T13" fmla="*/ 0 h 2"/>
                  <a:gd name="T14" fmla="*/ 192855 w 44"/>
                  <a:gd name="T15" fmla="*/ 4096 h 2"/>
                  <a:gd name="T16" fmla="*/ 192855 w 44"/>
                  <a:gd name="T17" fmla="*/ 819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
                  <a:gd name="T29" fmla="*/ 44 w 4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
                    <a:moveTo>
                      <a:pt x="44" y="2"/>
                    </a:moveTo>
                    <a:cubicBezTo>
                      <a:pt x="44" y="2"/>
                      <a:pt x="40" y="2"/>
                      <a:pt x="36" y="2"/>
                    </a:cubicBezTo>
                    <a:cubicBezTo>
                      <a:pt x="8" y="2"/>
                      <a:pt x="8" y="2"/>
                      <a:pt x="8" y="2"/>
                    </a:cubicBezTo>
                    <a:cubicBezTo>
                      <a:pt x="3" y="2"/>
                      <a:pt x="0" y="2"/>
                      <a:pt x="0" y="2"/>
                    </a:cubicBezTo>
                    <a:cubicBezTo>
                      <a:pt x="0" y="1"/>
                      <a:pt x="0" y="1"/>
                      <a:pt x="0" y="1"/>
                    </a:cubicBezTo>
                    <a:cubicBezTo>
                      <a:pt x="0" y="0"/>
                      <a:pt x="3" y="0"/>
                      <a:pt x="8" y="0"/>
                    </a:cubicBezTo>
                    <a:cubicBezTo>
                      <a:pt x="36" y="0"/>
                      <a:pt x="36" y="0"/>
                      <a:pt x="36" y="0"/>
                    </a:cubicBezTo>
                    <a:cubicBezTo>
                      <a:pt x="40" y="0"/>
                      <a:pt x="44" y="0"/>
                      <a:pt x="44" y="1"/>
                    </a:cubicBezTo>
                    <a:cubicBezTo>
                      <a:pt x="44" y="2"/>
                      <a:pt x="44" y="2"/>
                      <a:pt x="44" y="2"/>
                    </a:cubicBezTo>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78" name="Freeform 183"/>
              <p:cNvSpPr/>
              <p:nvPr/>
            </p:nvSpPr>
            <p:spPr bwMode="auto">
              <a:xfrm>
                <a:off x="530" y="1900"/>
                <a:ext cx="178" cy="8"/>
              </a:xfrm>
              <a:custGeom>
                <a:avLst/>
                <a:gdLst>
                  <a:gd name="T0" fmla="*/ 192855 w 44"/>
                  <a:gd name="T1" fmla="*/ 8192 h 2"/>
                  <a:gd name="T2" fmla="*/ 158307 w 44"/>
                  <a:gd name="T3" fmla="*/ 8192 h 2"/>
                  <a:gd name="T4" fmla="*/ 34564 w 44"/>
                  <a:gd name="T5" fmla="*/ 8192 h 2"/>
                  <a:gd name="T6" fmla="*/ 0 w 44"/>
                  <a:gd name="T7" fmla="*/ 8192 h 2"/>
                  <a:gd name="T8" fmla="*/ 0 w 44"/>
                  <a:gd name="T9" fmla="*/ 4096 h 2"/>
                  <a:gd name="T10" fmla="*/ 34564 w 44"/>
                  <a:gd name="T11" fmla="*/ 0 h 2"/>
                  <a:gd name="T12" fmla="*/ 158307 w 44"/>
                  <a:gd name="T13" fmla="*/ 0 h 2"/>
                  <a:gd name="T14" fmla="*/ 192855 w 44"/>
                  <a:gd name="T15" fmla="*/ 4096 h 2"/>
                  <a:gd name="T16" fmla="*/ 192855 w 44"/>
                  <a:gd name="T17" fmla="*/ 819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
                  <a:gd name="T29" fmla="*/ 44 w 4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
                    <a:moveTo>
                      <a:pt x="44" y="2"/>
                    </a:moveTo>
                    <a:cubicBezTo>
                      <a:pt x="44" y="2"/>
                      <a:pt x="40" y="2"/>
                      <a:pt x="36" y="2"/>
                    </a:cubicBezTo>
                    <a:cubicBezTo>
                      <a:pt x="8" y="2"/>
                      <a:pt x="8" y="2"/>
                      <a:pt x="8" y="2"/>
                    </a:cubicBezTo>
                    <a:cubicBezTo>
                      <a:pt x="3" y="2"/>
                      <a:pt x="0" y="2"/>
                      <a:pt x="0" y="2"/>
                    </a:cubicBezTo>
                    <a:cubicBezTo>
                      <a:pt x="0" y="1"/>
                      <a:pt x="0" y="1"/>
                      <a:pt x="0" y="1"/>
                    </a:cubicBezTo>
                    <a:cubicBezTo>
                      <a:pt x="0" y="0"/>
                      <a:pt x="3" y="0"/>
                      <a:pt x="8" y="0"/>
                    </a:cubicBezTo>
                    <a:cubicBezTo>
                      <a:pt x="36" y="0"/>
                      <a:pt x="36" y="0"/>
                      <a:pt x="36" y="0"/>
                    </a:cubicBezTo>
                    <a:cubicBezTo>
                      <a:pt x="40" y="0"/>
                      <a:pt x="44" y="0"/>
                      <a:pt x="44" y="1"/>
                    </a:cubicBezTo>
                    <a:cubicBezTo>
                      <a:pt x="44" y="2"/>
                      <a:pt x="44" y="2"/>
                      <a:pt x="44" y="2"/>
                    </a:cubicBezTo>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79" name="Freeform 184"/>
              <p:cNvSpPr/>
              <p:nvPr/>
            </p:nvSpPr>
            <p:spPr bwMode="auto">
              <a:xfrm>
                <a:off x="534" y="1588"/>
                <a:ext cx="57" cy="247"/>
              </a:xfrm>
              <a:custGeom>
                <a:avLst/>
                <a:gdLst>
                  <a:gd name="T0" fmla="*/ 49 w 57"/>
                  <a:gd name="T1" fmla="*/ 247 h 247"/>
                  <a:gd name="T2" fmla="*/ 0 w 57"/>
                  <a:gd name="T3" fmla="*/ 0 h 247"/>
                  <a:gd name="T4" fmla="*/ 8 w 57"/>
                  <a:gd name="T5" fmla="*/ 0 h 247"/>
                  <a:gd name="T6" fmla="*/ 57 w 57"/>
                  <a:gd name="T7" fmla="*/ 243 h 247"/>
                  <a:gd name="T8" fmla="*/ 49 w 57"/>
                  <a:gd name="T9" fmla="*/ 247 h 247"/>
                  <a:gd name="T10" fmla="*/ 0 60000 65536"/>
                  <a:gd name="T11" fmla="*/ 0 60000 65536"/>
                  <a:gd name="T12" fmla="*/ 0 60000 65536"/>
                  <a:gd name="T13" fmla="*/ 0 60000 65536"/>
                  <a:gd name="T14" fmla="*/ 0 60000 65536"/>
                  <a:gd name="T15" fmla="*/ 0 w 57"/>
                  <a:gd name="T16" fmla="*/ 0 h 247"/>
                  <a:gd name="T17" fmla="*/ 57 w 57"/>
                  <a:gd name="T18" fmla="*/ 247 h 247"/>
                </a:gdLst>
                <a:ahLst/>
                <a:cxnLst>
                  <a:cxn ang="T10">
                    <a:pos x="T0" y="T1"/>
                  </a:cxn>
                  <a:cxn ang="T11">
                    <a:pos x="T2" y="T3"/>
                  </a:cxn>
                  <a:cxn ang="T12">
                    <a:pos x="T4" y="T5"/>
                  </a:cxn>
                  <a:cxn ang="T13">
                    <a:pos x="T6" y="T7"/>
                  </a:cxn>
                  <a:cxn ang="T14">
                    <a:pos x="T8" y="T9"/>
                  </a:cxn>
                </a:cxnLst>
                <a:rect l="T15" t="T16" r="T17" b="T18"/>
                <a:pathLst>
                  <a:path w="57" h="247">
                    <a:moveTo>
                      <a:pt x="49" y="247"/>
                    </a:moveTo>
                    <a:lnTo>
                      <a:pt x="0" y="0"/>
                    </a:lnTo>
                    <a:lnTo>
                      <a:pt x="8" y="0"/>
                    </a:lnTo>
                    <a:lnTo>
                      <a:pt x="57" y="243"/>
                    </a:lnTo>
                    <a:lnTo>
                      <a:pt x="49" y="247"/>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80" name="Freeform 185"/>
              <p:cNvSpPr/>
              <p:nvPr/>
            </p:nvSpPr>
            <p:spPr bwMode="auto">
              <a:xfrm>
                <a:off x="534" y="1588"/>
                <a:ext cx="57" cy="247"/>
              </a:xfrm>
              <a:custGeom>
                <a:avLst/>
                <a:gdLst>
                  <a:gd name="T0" fmla="*/ 49 w 57"/>
                  <a:gd name="T1" fmla="*/ 247 h 247"/>
                  <a:gd name="T2" fmla="*/ 0 w 57"/>
                  <a:gd name="T3" fmla="*/ 0 h 247"/>
                  <a:gd name="T4" fmla="*/ 8 w 57"/>
                  <a:gd name="T5" fmla="*/ 0 h 247"/>
                  <a:gd name="T6" fmla="*/ 57 w 57"/>
                  <a:gd name="T7" fmla="*/ 243 h 247"/>
                  <a:gd name="T8" fmla="*/ 49 w 57"/>
                  <a:gd name="T9" fmla="*/ 247 h 247"/>
                  <a:gd name="T10" fmla="*/ 0 60000 65536"/>
                  <a:gd name="T11" fmla="*/ 0 60000 65536"/>
                  <a:gd name="T12" fmla="*/ 0 60000 65536"/>
                  <a:gd name="T13" fmla="*/ 0 60000 65536"/>
                  <a:gd name="T14" fmla="*/ 0 60000 65536"/>
                  <a:gd name="T15" fmla="*/ 0 w 57"/>
                  <a:gd name="T16" fmla="*/ 0 h 247"/>
                  <a:gd name="T17" fmla="*/ 57 w 57"/>
                  <a:gd name="T18" fmla="*/ 247 h 247"/>
                </a:gdLst>
                <a:ahLst/>
                <a:cxnLst>
                  <a:cxn ang="T10">
                    <a:pos x="T0" y="T1"/>
                  </a:cxn>
                  <a:cxn ang="T11">
                    <a:pos x="T2" y="T3"/>
                  </a:cxn>
                  <a:cxn ang="T12">
                    <a:pos x="T4" y="T5"/>
                  </a:cxn>
                  <a:cxn ang="T13">
                    <a:pos x="T6" y="T7"/>
                  </a:cxn>
                  <a:cxn ang="T14">
                    <a:pos x="T8" y="T9"/>
                  </a:cxn>
                </a:cxnLst>
                <a:rect l="T15" t="T16" r="T17" b="T18"/>
                <a:pathLst>
                  <a:path w="57" h="247">
                    <a:moveTo>
                      <a:pt x="49" y="247"/>
                    </a:moveTo>
                    <a:lnTo>
                      <a:pt x="0" y="0"/>
                    </a:lnTo>
                    <a:lnTo>
                      <a:pt x="8" y="0"/>
                    </a:lnTo>
                    <a:lnTo>
                      <a:pt x="57" y="243"/>
                    </a:lnTo>
                    <a:lnTo>
                      <a:pt x="49" y="2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81" name="Freeform 186"/>
              <p:cNvSpPr/>
              <p:nvPr/>
            </p:nvSpPr>
            <p:spPr bwMode="auto">
              <a:xfrm>
                <a:off x="639" y="1588"/>
                <a:ext cx="57" cy="247"/>
              </a:xfrm>
              <a:custGeom>
                <a:avLst/>
                <a:gdLst>
                  <a:gd name="T0" fmla="*/ 4 w 57"/>
                  <a:gd name="T1" fmla="*/ 247 h 247"/>
                  <a:gd name="T2" fmla="*/ 0 w 57"/>
                  <a:gd name="T3" fmla="*/ 243 h 247"/>
                  <a:gd name="T4" fmla="*/ 49 w 57"/>
                  <a:gd name="T5" fmla="*/ 0 h 247"/>
                  <a:gd name="T6" fmla="*/ 57 w 57"/>
                  <a:gd name="T7" fmla="*/ 0 h 247"/>
                  <a:gd name="T8" fmla="*/ 4 w 57"/>
                  <a:gd name="T9" fmla="*/ 247 h 247"/>
                  <a:gd name="T10" fmla="*/ 0 60000 65536"/>
                  <a:gd name="T11" fmla="*/ 0 60000 65536"/>
                  <a:gd name="T12" fmla="*/ 0 60000 65536"/>
                  <a:gd name="T13" fmla="*/ 0 60000 65536"/>
                  <a:gd name="T14" fmla="*/ 0 60000 65536"/>
                  <a:gd name="T15" fmla="*/ 0 w 57"/>
                  <a:gd name="T16" fmla="*/ 0 h 247"/>
                  <a:gd name="T17" fmla="*/ 57 w 57"/>
                  <a:gd name="T18" fmla="*/ 247 h 247"/>
                </a:gdLst>
                <a:ahLst/>
                <a:cxnLst>
                  <a:cxn ang="T10">
                    <a:pos x="T0" y="T1"/>
                  </a:cxn>
                  <a:cxn ang="T11">
                    <a:pos x="T2" y="T3"/>
                  </a:cxn>
                  <a:cxn ang="T12">
                    <a:pos x="T4" y="T5"/>
                  </a:cxn>
                  <a:cxn ang="T13">
                    <a:pos x="T6" y="T7"/>
                  </a:cxn>
                  <a:cxn ang="T14">
                    <a:pos x="T8" y="T9"/>
                  </a:cxn>
                </a:cxnLst>
                <a:rect l="T15" t="T16" r="T17" b="T18"/>
                <a:pathLst>
                  <a:path w="57" h="247">
                    <a:moveTo>
                      <a:pt x="4" y="247"/>
                    </a:moveTo>
                    <a:lnTo>
                      <a:pt x="0" y="243"/>
                    </a:lnTo>
                    <a:lnTo>
                      <a:pt x="49" y="0"/>
                    </a:lnTo>
                    <a:lnTo>
                      <a:pt x="57" y="0"/>
                    </a:lnTo>
                    <a:lnTo>
                      <a:pt x="4" y="247"/>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82" name="Freeform 187"/>
              <p:cNvSpPr/>
              <p:nvPr/>
            </p:nvSpPr>
            <p:spPr bwMode="auto">
              <a:xfrm>
                <a:off x="639" y="1588"/>
                <a:ext cx="57" cy="247"/>
              </a:xfrm>
              <a:custGeom>
                <a:avLst/>
                <a:gdLst>
                  <a:gd name="T0" fmla="*/ 4 w 57"/>
                  <a:gd name="T1" fmla="*/ 247 h 247"/>
                  <a:gd name="T2" fmla="*/ 0 w 57"/>
                  <a:gd name="T3" fmla="*/ 243 h 247"/>
                  <a:gd name="T4" fmla="*/ 49 w 57"/>
                  <a:gd name="T5" fmla="*/ 0 h 247"/>
                  <a:gd name="T6" fmla="*/ 57 w 57"/>
                  <a:gd name="T7" fmla="*/ 0 h 247"/>
                  <a:gd name="T8" fmla="*/ 4 w 57"/>
                  <a:gd name="T9" fmla="*/ 247 h 247"/>
                  <a:gd name="T10" fmla="*/ 0 60000 65536"/>
                  <a:gd name="T11" fmla="*/ 0 60000 65536"/>
                  <a:gd name="T12" fmla="*/ 0 60000 65536"/>
                  <a:gd name="T13" fmla="*/ 0 60000 65536"/>
                  <a:gd name="T14" fmla="*/ 0 60000 65536"/>
                  <a:gd name="T15" fmla="*/ 0 w 57"/>
                  <a:gd name="T16" fmla="*/ 0 h 247"/>
                  <a:gd name="T17" fmla="*/ 57 w 57"/>
                  <a:gd name="T18" fmla="*/ 247 h 247"/>
                </a:gdLst>
                <a:ahLst/>
                <a:cxnLst>
                  <a:cxn ang="T10">
                    <a:pos x="T0" y="T1"/>
                  </a:cxn>
                  <a:cxn ang="T11">
                    <a:pos x="T2" y="T3"/>
                  </a:cxn>
                  <a:cxn ang="T12">
                    <a:pos x="T4" y="T5"/>
                  </a:cxn>
                  <a:cxn ang="T13">
                    <a:pos x="T6" y="T7"/>
                  </a:cxn>
                  <a:cxn ang="T14">
                    <a:pos x="T8" y="T9"/>
                  </a:cxn>
                </a:cxnLst>
                <a:rect l="T15" t="T16" r="T17" b="T18"/>
                <a:pathLst>
                  <a:path w="57" h="247">
                    <a:moveTo>
                      <a:pt x="4" y="247"/>
                    </a:moveTo>
                    <a:lnTo>
                      <a:pt x="0" y="243"/>
                    </a:lnTo>
                    <a:lnTo>
                      <a:pt x="49" y="0"/>
                    </a:lnTo>
                    <a:lnTo>
                      <a:pt x="57" y="0"/>
                    </a:lnTo>
                    <a:lnTo>
                      <a:pt x="4" y="2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83" name="Freeform 188"/>
              <p:cNvSpPr/>
              <p:nvPr/>
            </p:nvSpPr>
            <p:spPr bwMode="auto">
              <a:xfrm>
                <a:off x="534" y="1548"/>
                <a:ext cx="158" cy="48"/>
              </a:xfrm>
              <a:custGeom>
                <a:avLst/>
                <a:gdLst>
                  <a:gd name="T0" fmla="*/ 26131 w 39"/>
                  <a:gd name="T1" fmla="*/ 49152 h 12"/>
                  <a:gd name="T2" fmla="*/ 17481 w 39"/>
                  <a:gd name="T3" fmla="*/ 49152 h 12"/>
                  <a:gd name="T4" fmla="*/ 4315 w 39"/>
                  <a:gd name="T5" fmla="*/ 45056 h 12"/>
                  <a:gd name="T6" fmla="*/ 0 w 39"/>
                  <a:gd name="T7" fmla="*/ 45056 h 12"/>
                  <a:gd name="T8" fmla="*/ 17481 w 39"/>
                  <a:gd name="T9" fmla="*/ 40960 h 12"/>
                  <a:gd name="T10" fmla="*/ 35040 w 39"/>
                  <a:gd name="T11" fmla="*/ 45056 h 12"/>
                  <a:gd name="T12" fmla="*/ 35040 w 39"/>
                  <a:gd name="T13" fmla="*/ 32768 h 12"/>
                  <a:gd name="T14" fmla="*/ 39293 w 39"/>
                  <a:gd name="T15" fmla="*/ 16384 h 12"/>
                  <a:gd name="T16" fmla="*/ 57921 w 39"/>
                  <a:gd name="T17" fmla="*/ 20480 h 12"/>
                  <a:gd name="T18" fmla="*/ 70820 w 39"/>
                  <a:gd name="T19" fmla="*/ 24576 h 12"/>
                  <a:gd name="T20" fmla="*/ 75402 w 39"/>
                  <a:gd name="T21" fmla="*/ 16384 h 12"/>
                  <a:gd name="T22" fmla="*/ 88367 w 39"/>
                  <a:gd name="T23" fmla="*/ 0 h 12"/>
                  <a:gd name="T24" fmla="*/ 88367 w 39"/>
                  <a:gd name="T25" fmla="*/ 0 h 12"/>
                  <a:gd name="T26" fmla="*/ 101529 w 39"/>
                  <a:gd name="T27" fmla="*/ 16384 h 12"/>
                  <a:gd name="T28" fmla="*/ 105864 w 39"/>
                  <a:gd name="T29" fmla="*/ 24576 h 12"/>
                  <a:gd name="T30" fmla="*/ 119091 w 39"/>
                  <a:gd name="T31" fmla="*/ 20480 h 12"/>
                  <a:gd name="T32" fmla="*/ 137375 w 39"/>
                  <a:gd name="T33" fmla="*/ 12288 h 12"/>
                  <a:gd name="T34" fmla="*/ 141957 w 39"/>
                  <a:gd name="T35" fmla="*/ 28672 h 12"/>
                  <a:gd name="T36" fmla="*/ 141957 w 39"/>
                  <a:gd name="T37" fmla="*/ 45056 h 12"/>
                  <a:gd name="T38" fmla="*/ 154856 w 39"/>
                  <a:gd name="T39" fmla="*/ 40960 h 12"/>
                  <a:gd name="T40" fmla="*/ 172419 w 39"/>
                  <a:gd name="T41" fmla="*/ 45056 h 12"/>
                  <a:gd name="T42" fmla="*/ 168100 w 39"/>
                  <a:gd name="T43" fmla="*/ 45056 h 12"/>
                  <a:gd name="T44" fmla="*/ 154856 w 39"/>
                  <a:gd name="T45" fmla="*/ 49152 h 12"/>
                  <a:gd name="T46" fmla="*/ 137375 w 39"/>
                  <a:gd name="T47" fmla="*/ 49152 h 12"/>
                  <a:gd name="T48" fmla="*/ 137375 w 39"/>
                  <a:gd name="T49" fmla="*/ 28672 h 12"/>
                  <a:gd name="T50" fmla="*/ 133060 w 39"/>
                  <a:gd name="T51" fmla="*/ 20480 h 12"/>
                  <a:gd name="T52" fmla="*/ 119091 w 39"/>
                  <a:gd name="T53" fmla="*/ 24576 h 12"/>
                  <a:gd name="T54" fmla="*/ 105864 w 39"/>
                  <a:gd name="T55" fmla="*/ 28672 h 12"/>
                  <a:gd name="T56" fmla="*/ 92685 w 39"/>
                  <a:gd name="T57" fmla="*/ 16384 h 12"/>
                  <a:gd name="T58" fmla="*/ 88367 w 39"/>
                  <a:gd name="T59" fmla="*/ 8192 h 12"/>
                  <a:gd name="T60" fmla="*/ 88367 w 39"/>
                  <a:gd name="T61" fmla="*/ 8192 h 12"/>
                  <a:gd name="T62" fmla="*/ 79717 w 39"/>
                  <a:gd name="T63" fmla="*/ 16384 h 12"/>
                  <a:gd name="T64" fmla="*/ 70820 w 39"/>
                  <a:gd name="T65" fmla="*/ 32768 h 12"/>
                  <a:gd name="T66" fmla="*/ 53586 w 39"/>
                  <a:gd name="T67" fmla="*/ 24576 h 12"/>
                  <a:gd name="T68" fmla="*/ 39293 w 39"/>
                  <a:gd name="T69" fmla="*/ 20480 h 12"/>
                  <a:gd name="T70" fmla="*/ 39293 w 39"/>
                  <a:gd name="T71" fmla="*/ 32768 h 12"/>
                  <a:gd name="T72" fmla="*/ 35040 w 39"/>
                  <a:gd name="T73" fmla="*/ 49152 h 12"/>
                  <a:gd name="T74" fmla="*/ 26131 w 39"/>
                  <a:gd name="T75" fmla="*/ 49152 h 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12"/>
                  <a:gd name="T116" fmla="*/ 39 w 39"/>
                  <a:gd name="T117" fmla="*/ 12 h 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12">
                    <a:moveTo>
                      <a:pt x="6" y="12"/>
                    </a:moveTo>
                    <a:cubicBezTo>
                      <a:pt x="6" y="12"/>
                      <a:pt x="5" y="12"/>
                      <a:pt x="4" y="12"/>
                    </a:cubicBezTo>
                    <a:cubicBezTo>
                      <a:pt x="2" y="11"/>
                      <a:pt x="2" y="11"/>
                      <a:pt x="1" y="11"/>
                    </a:cubicBezTo>
                    <a:cubicBezTo>
                      <a:pt x="0" y="11"/>
                      <a:pt x="0" y="11"/>
                      <a:pt x="0" y="11"/>
                    </a:cubicBezTo>
                    <a:cubicBezTo>
                      <a:pt x="1" y="9"/>
                      <a:pt x="3" y="10"/>
                      <a:pt x="4" y="10"/>
                    </a:cubicBezTo>
                    <a:cubicBezTo>
                      <a:pt x="6" y="11"/>
                      <a:pt x="7" y="11"/>
                      <a:pt x="8" y="11"/>
                    </a:cubicBezTo>
                    <a:cubicBezTo>
                      <a:pt x="8" y="10"/>
                      <a:pt x="8" y="9"/>
                      <a:pt x="8" y="8"/>
                    </a:cubicBezTo>
                    <a:cubicBezTo>
                      <a:pt x="8" y="6"/>
                      <a:pt x="8" y="4"/>
                      <a:pt x="9" y="4"/>
                    </a:cubicBezTo>
                    <a:cubicBezTo>
                      <a:pt x="10" y="3"/>
                      <a:pt x="11" y="4"/>
                      <a:pt x="13" y="5"/>
                    </a:cubicBezTo>
                    <a:cubicBezTo>
                      <a:pt x="14" y="6"/>
                      <a:pt x="15" y="6"/>
                      <a:pt x="16" y="6"/>
                    </a:cubicBezTo>
                    <a:cubicBezTo>
                      <a:pt x="16" y="6"/>
                      <a:pt x="17" y="5"/>
                      <a:pt x="17" y="4"/>
                    </a:cubicBezTo>
                    <a:cubicBezTo>
                      <a:pt x="18" y="2"/>
                      <a:pt x="19" y="0"/>
                      <a:pt x="20" y="0"/>
                    </a:cubicBezTo>
                    <a:cubicBezTo>
                      <a:pt x="20" y="0"/>
                      <a:pt x="20" y="0"/>
                      <a:pt x="20" y="0"/>
                    </a:cubicBezTo>
                    <a:cubicBezTo>
                      <a:pt x="21" y="0"/>
                      <a:pt x="22" y="2"/>
                      <a:pt x="23" y="4"/>
                    </a:cubicBezTo>
                    <a:cubicBezTo>
                      <a:pt x="23" y="5"/>
                      <a:pt x="24" y="6"/>
                      <a:pt x="24" y="6"/>
                    </a:cubicBezTo>
                    <a:cubicBezTo>
                      <a:pt x="25" y="6"/>
                      <a:pt x="26" y="5"/>
                      <a:pt x="27" y="5"/>
                    </a:cubicBezTo>
                    <a:cubicBezTo>
                      <a:pt x="28" y="4"/>
                      <a:pt x="30" y="3"/>
                      <a:pt x="31" y="3"/>
                    </a:cubicBezTo>
                    <a:cubicBezTo>
                      <a:pt x="32" y="4"/>
                      <a:pt x="32" y="6"/>
                      <a:pt x="32" y="7"/>
                    </a:cubicBezTo>
                    <a:cubicBezTo>
                      <a:pt x="32" y="9"/>
                      <a:pt x="32" y="10"/>
                      <a:pt x="32" y="11"/>
                    </a:cubicBezTo>
                    <a:cubicBezTo>
                      <a:pt x="32" y="11"/>
                      <a:pt x="34" y="11"/>
                      <a:pt x="35" y="10"/>
                    </a:cubicBezTo>
                    <a:cubicBezTo>
                      <a:pt x="37" y="10"/>
                      <a:pt x="39" y="10"/>
                      <a:pt x="39" y="11"/>
                    </a:cubicBezTo>
                    <a:cubicBezTo>
                      <a:pt x="38" y="11"/>
                      <a:pt x="38" y="11"/>
                      <a:pt x="38" y="11"/>
                    </a:cubicBezTo>
                    <a:cubicBezTo>
                      <a:pt x="38" y="11"/>
                      <a:pt x="36" y="11"/>
                      <a:pt x="35" y="12"/>
                    </a:cubicBezTo>
                    <a:cubicBezTo>
                      <a:pt x="34" y="12"/>
                      <a:pt x="32" y="12"/>
                      <a:pt x="31" y="12"/>
                    </a:cubicBezTo>
                    <a:cubicBezTo>
                      <a:pt x="30" y="11"/>
                      <a:pt x="30" y="9"/>
                      <a:pt x="31" y="7"/>
                    </a:cubicBezTo>
                    <a:cubicBezTo>
                      <a:pt x="31" y="6"/>
                      <a:pt x="31" y="5"/>
                      <a:pt x="30" y="5"/>
                    </a:cubicBezTo>
                    <a:cubicBezTo>
                      <a:pt x="30" y="4"/>
                      <a:pt x="28" y="5"/>
                      <a:pt x="27" y="6"/>
                    </a:cubicBezTo>
                    <a:cubicBezTo>
                      <a:pt x="26" y="7"/>
                      <a:pt x="25" y="8"/>
                      <a:pt x="24" y="7"/>
                    </a:cubicBezTo>
                    <a:cubicBezTo>
                      <a:pt x="23" y="7"/>
                      <a:pt x="22" y="6"/>
                      <a:pt x="21" y="4"/>
                    </a:cubicBezTo>
                    <a:cubicBezTo>
                      <a:pt x="21" y="3"/>
                      <a:pt x="20" y="2"/>
                      <a:pt x="20" y="2"/>
                    </a:cubicBezTo>
                    <a:cubicBezTo>
                      <a:pt x="20" y="2"/>
                      <a:pt x="20" y="2"/>
                      <a:pt x="20" y="2"/>
                    </a:cubicBezTo>
                    <a:cubicBezTo>
                      <a:pt x="19" y="2"/>
                      <a:pt x="19" y="3"/>
                      <a:pt x="18" y="4"/>
                    </a:cubicBezTo>
                    <a:cubicBezTo>
                      <a:pt x="17" y="6"/>
                      <a:pt x="17" y="7"/>
                      <a:pt x="16" y="8"/>
                    </a:cubicBezTo>
                    <a:cubicBezTo>
                      <a:pt x="15" y="8"/>
                      <a:pt x="13" y="7"/>
                      <a:pt x="12" y="6"/>
                    </a:cubicBezTo>
                    <a:cubicBezTo>
                      <a:pt x="11" y="5"/>
                      <a:pt x="10" y="5"/>
                      <a:pt x="9" y="5"/>
                    </a:cubicBezTo>
                    <a:cubicBezTo>
                      <a:pt x="9" y="5"/>
                      <a:pt x="9" y="7"/>
                      <a:pt x="9" y="8"/>
                    </a:cubicBezTo>
                    <a:cubicBezTo>
                      <a:pt x="9" y="10"/>
                      <a:pt x="9" y="11"/>
                      <a:pt x="8" y="12"/>
                    </a:cubicBezTo>
                    <a:cubicBezTo>
                      <a:pt x="8" y="12"/>
                      <a:pt x="7" y="12"/>
                      <a:pt x="6" y="12"/>
                    </a:cubicBezTo>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84" name="Freeform 189"/>
              <p:cNvSpPr/>
              <p:nvPr/>
            </p:nvSpPr>
            <p:spPr bwMode="auto">
              <a:xfrm>
                <a:off x="498" y="1422"/>
                <a:ext cx="101" cy="49"/>
              </a:xfrm>
              <a:custGeom>
                <a:avLst/>
                <a:gdLst>
                  <a:gd name="T0" fmla="*/ 108668 w 25"/>
                  <a:gd name="T1" fmla="*/ 0 h 12"/>
                  <a:gd name="T2" fmla="*/ 0 w 25"/>
                  <a:gd name="T3" fmla="*/ 55623 h 12"/>
                  <a:gd name="T4" fmla="*/ 0 w 25"/>
                  <a:gd name="T5" fmla="*/ 55623 h 12"/>
                  <a:gd name="T6" fmla="*/ 108668 w 25"/>
                  <a:gd name="T7" fmla="*/ 0 h 12"/>
                  <a:gd name="T8" fmla="*/ 108668 w 25"/>
                  <a:gd name="T9" fmla="*/ 0 h 12"/>
                  <a:gd name="T10" fmla="*/ 0 60000 65536"/>
                  <a:gd name="T11" fmla="*/ 0 60000 65536"/>
                  <a:gd name="T12" fmla="*/ 0 60000 65536"/>
                  <a:gd name="T13" fmla="*/ 0 60000 65536"/>
                  <a:gd name="T14" fmla="*/ 0 60000 65536"/>
                  <a:gd name="T15" fmla="*/ 0 w 25"/>
                  <a:gd name="T16" fmla="*/ 0 h 12"/>
                  <a:gd name="T17" fmla="*/ 25 w 25"/>
                  <a:gd name="T18" fmla="*/ 12 h 12"/>
                </a:gdLst>
                <a:ahLst/>
                <a:cxnLst>
                  <a:cxn ang="T10">
                    <a:pos x="T0" y="T1"/>
                  </a:cxn>
                  <a:cxn ang="T11">
                    <a:pos x="T2" y="T3"/>
                  </a:cxn>
                  <a:cxn ang="T12">
                    <a:pos x="T4" y="T5"/>
                  </a:cxn>
                  <a:cxn ang="T13">
                    <a:pos x="T6" y="T7"/>
                  </a:cxn>
                  <a:cxn ang="T14">
                    <a:pos x="T8" y="T9"/>
                  </a:cxn>
                </a:cxnLst>
                <a:rect l="T15" t="T16" r="T17" b="T18"/>
                <a:pathLst>
                  <a:path w="25" h="12">
                    <a:moveTo>
                      <a:pt x="25" y="0"/>
                    </a:moveTo>
                    <a:cubicBezTo>
                      <a:pt x="16" y="1"/>
                      <a:pt x="7" y="6"/>
                      <a:pt x="0" y="12"/>
                    </a:cubicBezTo>
                    <a:cubicBezTo>
                      <a:pt x="0" y="12"/>
                      <a:pt x="0" y="12"/>
                      <a:pt x="0" y="12"/>
                    </a:cubicBezTo>
                    <a:cubicBezTo>
                      <a:pt x="7" y="6"/>
                      <a:pt x="16" y="1"/>
                      <a:pt x="25" y="0"/>
                    </a:cubicBezTo>
                    <a:cubicBezTo>
                      <a:pt x="25" y="0"/>
                      <a:pt x="25" y="0"/>
                      <a:pt x="25" y="0"/>
                    </a:cubicBezTo>
                  </a:path>
                </a:pathLst>
              </a:custGeom>
              <a:solidFill>
                <a:srgbClr val="F8D19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85" name="Freeform 190"/>
              <p:cNvSpPr/>
              <p:nvPr/>
            </p:nvSpPr>
            <p:spPr bwMode="auto">
              <a:xfrm>
                <a:off x="599" y="1422"/>
                <a:ext cx="12" cy="0"/>
              </a:xfrm>
              <a:custGeom>
                <a:avLst/>
                <a:gdLst>
                  <a:gd name="T0" fmla="*/ 12288 w 3"/>
                  <a:gd name="T1" fmla="*/ 0 w 3"/>
                  <a:gd name="T2" fmla="*/ 0 w 3"/>
                  <a:gd name="T3" fmla="*/ 12288 w 3"/>
                  <a:gd name="T4" fmla="*/ 12288 w 3"/>
                  <a:gd name="T5" fmla="*/ 0 60000 65536"/>
                  <a:gd name="T6" fmla="*/ 0 60000 65536"/>
                  <a:gd name="T7" fmla="*/ 0 60000 65536"/>
                  <a:gd name="T8" fmla="*/ 0 60000 65536"/>
                  <a:gd name="T9" fmla="*/ 0 60000 65536"/>
                  <a:gd name="T10" fmla="*/ 0 w 3"/>
                  <a:gd name="T11" fmla="*/ 3 w 3"/>
                </a:gdLst>
                <a:ahLst/>
                <a:cxnLst>
                  <a:cxn ang="T5">
                    <a:pos x="T0" y="0"/>
                  </a:cxn>
                  <a:cxn ang="T6">
                    <a:pos x="T1" y="0"/>
                  </a:cxn>
                  <a:cxn ang="T7">
                    <a:pos x="T2" y="0"/>
                  </a:cxn>
                  <a:cxn ang="T8">
                    <a:pos x="T3" y="0"/>
                  </a:cxn>
                  <a:cxn ang="T9">
                    <a:pos x="T4" y="0"/>
                  </a:cxn>
                </a:cxnLst>
                <a:rect l="T10" t="0" r="T11" b="0"/>
                <a:pathLst>
                  <a:path w="3">
                    <a:moveTo>
                      <a:pt x="3" y="0"/>
                    </a:moveTo>
                    <a:cubicBezTo>
                      <a:pt x="2" y="0"/>
                      <a:pt x="1" y="0"/>
                      <a:pt x="0" y="0"/>
                    </a:cubicBezTo>
                    <a:cubicBezTo>
                      <a:pt x="0" y="0"/>
                      <a:pt x="0" y="0"/>
                      <a:pt x="0" y="0"/>
                    </a:cubicBezTo>
                    <a:cubicBezTo>
                      <a:pt x="1" y="0"/>
                      <a:pt x="2" y="0"/>
                      <a:pt x="3" y="0"/>
                    </a:cubicBezTo>
                    <a:cubicBezTo>
                      <a:pt x="3" y="0"/>
                      <a:pt x="3" y="0"/>
                      <a:pt x="3" y="0"/>
                    </a:cubicBezTo>
                  </a:path>
                </a:pathLst>
              </a:custGeom>
              <a:solidFill>
                <a:srgbClr val="CBC1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86" name="Freeform 191"/>
              <p:cNvSpPr>
                <a:spLocks noEditPoints="1"/>
              </p:cNvSpPr>
              <p:nvPr/>
            </p:nvSpPr>
            <p:spPr bwMode="auto">
              <a:xfrm>
                <a:off x="611" y="1422"/>
                <a:ext cx="41" cy="4"/>
              </a:xfrm>
              <a:custGeom>
                <a:avLst/>
                <a:gdLst>
                  <a:gd name="T0" fmla="*/ 13850 w 10"/>
                  <a:gd name="T1" fmla="*/ 0 h 1"/>
                  <a:gd name="T2" fmla="*/ 47486 w 10"/>
                  <a:gd name="T3" fmla="*/ 4096 h 1"/>
                  <a:gd name="T4" fmla="*/ 47486 w 10"/>
                  <a:gd name="T5" fmla="*/ 4096 h 1"/>
                  <a:gd name="T6" fmla="*/ 13850 w 10"/>
                  <a:gd name="T7" fmla="*/ 0 h 1"/>
                  <a:gd name="T8" fmla="*/ 13850 w 10"/>
                  <a:gd name="T9" fmla="*/ 0 h 1"/>
                  <a:gd name="T10" fmla="*/ 13850 w 10"/>
                  <a:gd name="T11" fmla="*/ 0 h 1"/>
                  <a:gd name="T12" fmla="*/ 13850 w 10"/>
                  <a:gd name="T13" fmla="*/ 0 h 1"/>
                  <a:gd name="T14" fmla="*/ 13850 w 10"/>
                  <a:gd name="T15" fmla="*/ 0 h 1"/>
                  <a:gd name="T16" fmla="*/ 13850 w 10"/>
                  <a:gd name="T17" fmla="*/ 0 h 1"/>
                  <a:gd name="T18" fmla="*/ 13850 w 10"/>
                  <a:gd name="T19" fmla="*/ 0 h 1"/>
                  <a:gd name="T20" fmla="*/ 13850 w 10"/>
                  <a:gd name="T21" fmla="*/ 0 h 1"/>
                  <a:gd name="T22" fmla="*/ 13850 w 10"/>
                  <a:gd name="T23" fmla="*/ 0 h 1"/>
                  <a:gd name="T24" fmla="*/ 13850 w 10"/>
                  <a:gd name="T25" fmla="*/ 0 h 1"/>
                  <a:gd name="T26" fmla="*/ 9311 w 10"/>
                  <a:gd name="T27" fmla="*/ 0 h 1"/>
                  <a:gd name="T28" fmla="*/ 13850 w 10"/>
                  <a:gd name="T29" fmla="*/ 0 h 1"/>
                  <a:gd name="T30" fmla="*/ 9311 w 10"/>
                  <a:gd name="T31" fmla="*/ 0 h 1"/>
                  <a:gd name="T32" fmla="*/ 9311 w 10"/>
                  <a:gd name="T33" fmla="*/ 0 h 1"/>
                  <a:gd name="T34" fmla="*/ 9311 w 10"/>
                  <a:gd name="T35" fmla="*/ 0 h 1"/>
                  <a:gd name="T36" fmla="*/ 9311 w 10"/>
                  <a:gd name="T37" fmla="*/ 0 h 1"/>
                  <a:gd name="T38" fmla="*/ 9311 w 10"/>
                  <a:gd name="T39" fmla="*/ 0 h 1"/>
                  <a:gd name="T40" fmla="*/ 9311 w 10"/>
                  <a:gd name="T41" fmla="*/ 0 h 1"/>
                  <a:gd name="T42" fmla="*/ 9311 w 10"/>
                  <a:gd name="T43" fmla="*/ 0 h 1"/>
                  <a:gd name="T44" fmla="*/ 9311 w 10"/>
                  <a:gd name="T45" fmla="*/ 0 h 1"/>
                  <a:gd name="T46" fmla="*/ 9311 w 10"/>
                  <a:gd name="T47" fmla="*/ 0 h 1"/>
                  <a:gd name="T48" fmla="*/ 9311 w 10"/>
                  <a:gd name="T49" fmla="*/ 0 h 1"/>
                  <a:gd name="T50" fmla="*/ 9311 w 10"/>
                  <a:gd name="T51" fmla="*/ 0 h 1"/>
                  <a:gd name="T52" fmla="*/ 9311 w 10"/>
                  <a:gd name="T53" fmla="*/ 0 h 1"/>
                  <a:gd name="T54" fmla="*/ 9311 w 10"/>
                  <a:gd name="T55" fmla="*/ 0 h 1"/>
                  <a:gd name="T56" fmla="*/ 9311 w 10"/>
                  <a:gd name="T57" fmla="*/ 0 h 1"/>
                  <a:gd name="T58" fmla="*/ 9311 w 10"/>
                  <a:gd name="T59" fmla="*/ 0 h 1"/>
                  <a:gd name="T60" fmla="*/ 9311 w 10"/>
                  <a:gd name="T61" fmla="*/ 0 h 1"/>
                  <a:gd name="T62" fmla="*/ 9311 w 10"/>
                  <a:gd name="T63" fmla="*/ 0 h 1"/>
                  <a:gd name="T64" fmla="*/ 9311 w 10"/>
                  <a:gd name="T65" fmla="*/ 0 h 1"/>
                  <a:gd name="T66" fmla="*/ 9311 w 10"/>
                  <a:gd name="T67" fmla="*/ 0 h 1"/>
                  <a:gd name="T68" fmla="*/ 9311 w 10"/>
                  <a:gd name="T69" fmla="*/ 0 h 1"/>
                  <a:gd name="T70" fmla="*/ 9311 w 10"/>
                  <a:gd name="T71" fmla="*/ 0 h 1"/>
                  <a:gd name="T72" fmla="*/ 9311 w 10"/>
                  <a:gd name="T73" fmla="*/ 0 h 1"/>
                  <a:gd name="T74" fmla="*/ 9311 w 10"/>
                  <a:gd name="T75" fmla="*/ 0 h 1"/>
                  <a:gd name="T76" fmla="*/ 9311 w 10"/>
                  <a:gd name="T77" fmla="*/ 0 h 1"/>
                  <a:gd name="T78" fmla="*/ 9311 w 10"/>
                  <a:gd name="T79" fmla="*/ 0 h 1"/>
                  <a:gd name="T80" fmla="*/ 9311 w 10"/>
                  <a:gd name="T81" fmla="*/ 0 h 1"/>
                  <a:gd name="T82" fmla="*/ 9311 w 10"/>
                  <a:gd name="T83" fmla="*/ 0 h 1"/>
                  <a:gd name="T84" fmla="*/ 9311 w 10"/>
                  <a:gd name="T85" fmla="*/ 0 h 1"/>
                  <a:gd name="T86" fmla="*/ 9311 w 10"/>
                  <a:gd name="T87" fmla="*/ 0 h 1"/>
                  <a:gd name="T88" fmla="*/ 9311 w 10"/>
                  <a:gd name="T89" fmla="*/ 0 h 1"/>
                  <a:gd name="T90" fmla="*/ 9311 w 10"/>
                  <a:gd name="T91" fmla="*/ 0 h 1"/>
                  <a:gd name="T92" fmla="*/ 9311 w 10"/>
                  <a:gd name="T93" fmla="*/ 0 h 1"/>
                  <a:gd name="T94" fmla="*/ 0 w 10"/>
                  <a:gd name="T95" fmla="*/ 0 h 1"/>
                  <a:gd name="T96" fmla="*/ 0 w 10"/>
                  <a:gd name="T97" fmla="*/ 0 h 1"/>
                  <a:gd name="T98" fmla="*/ 9311 w 10"/>
                  <a:gd name="T99" fmla="*/ 0 h 1"/>
                  <a:gd name="T100" fmla="*/ 9311 w 10"/>
                  <a:gd name="T101" fmla="*/ 0 h 1"/>
                  <a:gd name="T102" fmla="*/ 9311 w 10"/>
                  <a:gd name="T103" fmla="*/ 0 h 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
                  <a:gd name="T157" fmla="*/ 0 h 1"/>
                  <a:gd name="T158" fmla="*/ 10 w 10"/>
                  <a:gd name="T159" fmla="*/ 1 h 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 h="1">
                    <a:moveTo>
                      <a:pt x="3" y="0"/>
                    </a:moveTo>
                    <a:cubicBezTo>
                      <a:pt x="5" y="0"/>
                      <a:pt x="8" y="0"/>
                      <a:pt x="10" y="1"/>
                    </a:cubicBezTo>
                    <a:cubicBezTo>
                      <a:pt x="10" y="1"/>
                      <a:pt x="10" y="1"/>
                      <a:pt x="10" y="1"/>
                    </a:cubicBezTo>
                    <a:cubicBezTo>
                      <a:pt x="8" y="0"/>
                      <a:pt x="5"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2" y="0"/>
                    </a:moveTo>
                    <a:cubicBezTo>
                      <a:pt x="3" y="0"/>
                      <a:pt x="3" y="0"/>
                      <a:pt x="3" y="0"/>
                    </a:cubicBezTo>
                    <a:cubicBezTo>
                      <a:pt x="3" y="0"/>
                      <a:pt x="3"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1" y="0"/>
                      <a:pt x="0" y="0"/>
                      <a:pt x="0" y="0"/>
                    </a:cubicBezTo>
                    <a:cubicBezTo>
                      <a:pt x="0" y="0"/>
                      <a:pt x="0" y="0"/>
                      <a:pt x="0" y="0"/>
                    </a:cubicBezTo>
                    <a:cubicBezTo>
                      <a:pt x="0" y="0"/>
                      <a:pt x="1" y="0"/>
                      <a:pt x="2" y="0"/>
                    </a:cubicBezTo>
                    <a:cubicBezTo>
                      <a:pt x="2" y="0"/>
                      <a:pt x="2" y="0"/>
                      <a:pt x="2" y="0"/>
                    </a:cubicBezTo>
                    <a:cubicBezTo>
                      <a:pt x="2" y="0"/>
                      <a:pt x="2" y="0"/>
                      <a:pt x="2" y="0"/>
                    </a:cubicBezTo>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87" name="Freeform 192"/>
              <p:cNvSpPr>
                <a:spLocks noEditPoints="1"/>
              </p:cNvSpPr>
              <p:nvPr/>
            </p:nvSpPr>
            <p:spPr bwMode="auto">
              <a:xfrm>
                <a:off x="652" y="1426"/>
                <a:ext cx="20" cy="4"/>
              </a:xfrm>
              <a:custGeom>
                <a:avLst/>
                <a:gdLst>
                  <a:gd name="T0" fmla="*/ 20480 w 5"/>
                  <a:gd name="T1" fmla="*/ 4096 h 1"/>
                  <a:gd name="T2" fmla="*/ 20480 w 5"/>
                  <a:gd name="T3" fmla="*/ 4096 h 1"/>
                  <a:gd name="T4" fmla="*/ 20480 w 5"/>
                  <a:gd name="T5" fmla="*/ 4096 h 1"/>
                  <a:gd name="T6" fmla="*/ 20480 w 5"/>
                  <a:gd name="T7" fmla="*/ 4096 h 1"/>
                  <a:gd name="T8" fmla="*/ 20480 w 5"/>
                  <a:gd name="T9" fmla="*/ 4096 h 1"/>
                  <a:gd name="T10" fmla="*/ 20480 w 5"/>
                  <a:gd name="T11" fmla="*/ 4096 h 1"/>
                  <a:gd name="T12" fmla="*/ 0 w 5"/>
                  <a:gd name="T13" fmla="*/ 0 h 1"/>
                  <a:gd name="T14" fmla="*/ 0 w 5"/>
                  <a:gd name="T15" fmla="*/ 0 h 1"/>
                  <a:gd name="T16" fmla="*/ 20480 w 5"/>
                  <a:gd name="T17" fmla="*/ 4096 h 1"/>
                  <a:gd name="T18" fmla="*/ 0 w 5"/>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
                  <a:gd name="T32" fmla="*/ 5 w 5"/>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
                    <a:moveTo>
                      <a:pt x="5" y="1"/>
                    </a:moveTo>
                    <a:cubicBezTo>
                      <a:pt x="5" y="1"/>
                      <a:pt x="5" y="1"/>
                      <a:pt x="5" y="1"/>
                    </a:cubicBezTo>
                    <a:cubicBezTo>
                      <a:pt x="5" y="1"/>
                      <a:pt x="5" y="1"/>
                      <a:pt x="5" y="1"/>
                    </a:cubicBezTo>
                    <a:moveTo>
                      <a:pt x="5" y="1"/>
                    </a:moveTo>
                    <a:cubicBezTo>
                      <a:pt x="5" y="1"/>
                      <a:pt x="5" y="1"/>
                      <a:pt x="5" y="1"/>
                    </a:cubicBezTo>
                    <a:cubicBezTo>
                      <a:pt x="5" y="1"/>
                      <a:pt x="5" y="1"/>
                      <a:pt x="5" y="1"/>
                    </a:cubicBezTo>
                    <a:moveTo>
                      <a:pt x="0" y="0"/>
                    </a:moveTo>
                    <a:cubicBezTo>
                      <a:pt x="0" y="0"/>
                      <a:pt x="0" y="0"/>
                      <a:pt x="0" y="0"/>
                    </a:cubicBezTo>
                    <a:cubicBezTo>
                      <a:pt x="2" y="0"/>
                      <a:pt x="3" y="1"/>
                      <a:pt x="5" y="1"/>
                    </a:cubicBezTo>
                    <a:cubicBezTo>
                      <a:pt x="3" y="1"/>
                      <a:pt x="2" y="0"/>
                      <a:pt x="0" y="0"/>
                    </a:cubicBezTo>
                  </a:path>
                </a:pathLst>
              </a:custGeom>
              <a:solidFill>
                <a:srgbClr val="6D5B4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88" name="Freeform 193"/>
              <p:cNvSpPr>
                <a:spLocks noEditPoints="1"/>
              </p:cNvSpPr>
              <p:nvPr/>
            </p:nvSpPr>
            <p:spPr bwMode="auto">
              <a:xfrm>
                <a:off x="441" y="1471"/>
                <a:ext cx="97" cy="457"/>
              </a:xfrm>
              <a:custGeom>
                <a:avLst/>
                <a:gdLst>
                  <a:gd name="T0" fmla="*/ 104578 w 24"/>
                  <a:gd name="T1" fmla="*/ 494389 h 113"/>
                  <a:gd name="T2" fmla="*/ 104578 w 24"/>
                  <a:gd name="T3" fmla="*/ 494389 h 113"/>
                  <a:gd name="T4" fmla="*/ 104578 w 24"/>
                  <a:gd name="T5" fmla="*/ 494389 h 113"/>
                  <a:gd name="T6" fmla="*/ 104578 w 24"/>
                  <a:gd name="T7" fmla="*/ 494389 h 113"/>
                  <a:gd name="T8" fmla="*/ 96066 w 24"/>
                  <a:gd name="T9" fmla="*/ 472688 h 113"/>
                  <a:gd name="T10" fmla="*/ 100347 w 24"/>
                  <a:gd name="T11" fmla="*/ 477250 h 113"/>
                  <a:gd name="T12" fmla="*/ 96066 w 24"/>
                  <a:gd name="T13" fmla="*/ 472688 h 113"/>
                  <a:gd name="T14" fmla="*/ 96066 w 24"/>
                  <a:gd name="T15" fmla="*/ 472688 h 113"/>
                  <a:gd name="T16" fmla="*/ 96066 w 24"/>
                  <a:gd name="T17" fmla="*/ 419708 h 113"/>
                  <a:gd name="T18" fmla="*/ 96066 w 24"/>
                  <a:gd name="T19" fmla="*/ 419708 h 113"/>
                  <a:gd name="T20" fmla="*/ 96066 w 24"/>
                  <a:gd name="T21" fmla="*/ 419708 h 113"/>
                  <a:gd name="T22" fmla="*/ 104578 w 24"/>
                  <a:gd name="T23" fmla="*/ 389485 h 113"/>
                  <a:gd name="T24" fmla="*/ 96066 w 24"/>
                  <a:gd name="T25" fmla="*/ 393768 h 113"/>
                  <a:gd name="T26" fmla="*/ 96066 w 24"/>
                  <a:gd name="T27" fmla="*/ 393768 h 113"/>
                  <a:gd name="T28" fmla="*/ 104578 w 24"/>
                  <a:gd name="T29" fmla="*/ 389485 h 113"/>
                  <a:gd name="T30" fmla="*/ 104578 w 24"/>
                  <a:gd name="T31" fmla="*/ 389485 h 113"/>
                  <a:gd name="T32" fmla="*/ 61405 w 24"/>
                  <a:gd name="T33" fmla="*/ 0 h 113"/>
                  <a:gd name="T34" fmla="*/ 61405 w 24"/>
                  <a:gd name="T35" fmla="*/ 0 h 113"/>
                  <a:gd name="T36" fmla="*/ 0 w 24"/>
                  <a:gd name="T37" fmla="*/ 135345 h 113"/>
                  <a:gd name="T38" fmla="*/ 0 w 24"/>
                  <a:gd name="T39" fmla="*/ 135345 h 113"/>
                  <a:gd name="T40" fmla="*/ 61405 w 24"/>
                  <a:gd name="T41" fmla="*/ 0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13"/>
                  <a:gd name="T65" fmla="*/ 24 w 24"/>
                  <a:gd name="T66" fmla="*/ 113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13">
                    <a:moveTo>
                      <a:pt x="24" y="113"/>
                    </a:moveTo>
                    <a:cubicBezTo>
                      <a:pt x="24" y="113"/>
                      <a:pt x="24" y="113"/>
                      <a:pt x="24" y="113"/>
                    </a:cubicBezTo>
                    <a:cubicBezTo>
                      <a:pt x="24" y="113"/>
                      <a:pt x="24" y="113"/>
                      <a:pt x="24" y="113"/>
                    </a:cubicBezTo>
                    <a:cubicBezTo>
                      <a:pt x="24" y="113"/>
                      <a:pt x="24" y="113"/>
                      <a:pt x="24" y="113"/>
                    </a:cubicBezTo>
                    <a:moveTo>
                      <a:pt x="22" y="108"/>
                    </a:moveTo>
                    <a:cubicBezTo>
                      <a:pt x="22" y="108"/>
                      <a:pt x="22" y="109"/>
                      <a:pt x="23" y="109"/>
                    </a:cubicBezTo>
                    <a:cubicBezTo>
                      <a:pt x="22" y="109"/>
                      <a:pt x="22" y="108"/>
                      <a:pt x="22" y="108"/>
                    </a:cubicBezTo>
                    <a:cubicBezTo>
                      <a:pt x="22" y="108"/>
                      <a:pt x="22" y="108"/>
                      <a:pt x="22" y="108"/>
                    </a:cubicBezTo>
                    <a:moveTo>
                      <a:pt x="22" y="96"/>
                    </a:moveTo>
                    <a:cubicBezTo>
                      <a:pt x="22" y="96"/>
                      <a:pt x="22" y="96"/>
                      <a:pt x="22" y="96"/>
                    </a:cubicBezTo>
                    <a:cubicBezTo>
                      <a:pt x="22" y="96"/>
                      <a:pt x="22" y="96"/>
                      <a:pt x="22" y="96"/>
                    </a:cubicBezTo>
                    <a:moveTo>
                      <a:pt x="24" y="89"/>
                    </a:moveTo>
                    <a:cubicBezTo>
                      <a:pt x="23" y="89"/>
                      <a:pt x="22" y="90"/>
                      <a:pt x="22" y="90"/>
                    </a:cubicBezTo>
                    <a:cubicBezTo>
                      <a:pt x="22" y="90"/>
                      <a:pt x="22" y="90"/>
                      <a:pt x="22" y="90"/>
                    </a:cubicBezTo>
                    <a:cubicBezTo>
                      <a:pt x="22" y="90"/>
                      <a:pt x="23" y="89"/>
                      <a:pt x="24" y="89"/>
                    </a:cubicBezTo>
                    <a:cubicBezTo>
                      <a:pt x="24" y="89"/>
                      <a:pt x="24" y="89"/>
                      <a:pt x="24" y="89"/>
                    </a:cubicBezTo>
                    <a:moveTo>
                      <a:pt x="14" y="0"/>
                    </a:moveTo>
                    <a:cubicBezTo>
                      <a:pt x="14" y="0"/>
                      <a:pt x="14" y="0"/>
                      <a:pt x="14" y="0"/>
                    </a:cubicBezTo>
                    <a:cubicBezTo>
                      <a:pt x="6" y="8"/>
                      <a:pt x="0" y="19"/>
                      <a:pt x="0" y="31"/>
                    </a:cubicBezTo>
                    <a:cubicBezTo>
                      <a:pt x="0" y="31"/>
                      <a:pt x="0" y="31"/>
                      <a:pt x="0" y="31"/>
                    </a:cubicBezTo>
                    <a:cubicBezTo>
                      <a:pt x="0" y="19"/>
                      <a:pt x="6" y="8"/>
                      <a:pt x="14" y="0"/>
                    </a:cubicBezTo>
                  </a:path>
                </a:pathLst>
              </a:custGeom>
              <a:solidFill>
                <a:srgbClr val="BFB2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89" name="Freeform 194"/>
              <p:cNvSpPr>
                <a:spLocks noEditPoints="1"/>
              </p:cNvSpPr>
              <p:nvPr/>
            </p:nvSpPr>
            <p:spPr bwMode="auto">
              <a:xfrm>
                <a:off x="441" y="1422"/>
                <a:ext cx="304" cy="409"/>
              </a:xfrm>
              <a:custGeom>
                <a:avLst/>
                <a:gdLst>
                  <a:gd name="T0" fmla="*/ 190320 w 75"/>
                  <a:gd name="T1" fmla="*/ 146029 h 101"/>
                  <a:gd name="T2" fmla="*/ 172741 w 75"/>
                  <a:gd name="T3" fmla="*/ 172120 h 101"/>
                  <a:gd name="T4" fmla="*/ 155506 w 75"/>
                  <a:gd name="T5" fmla="*/ 163231 h 101"/>
                  <a:gd name="T6" fmla="*/ 142248 w 75"/>
                  <a:gd name="T7" fmla="*/ 158903 h 101"/>
                  <a:gd name="T8" fmla="*/ 137911 w 75"/>
                  <a:gd name="T9" fmla="*/ 189582 h 101"/>
                  <a:gd name="T10" fmla="*/ 119342 w 75"/>
                  <a:gd name="T11" fmla="*/ 189582 h 101"/>
                  <a:gd name="T12" fmla="*/ 110405 w 75"/>
                  <a:gd name="T13" fmla="*/ 185010 h 101"/>
                  <a:gd name="T14" fmla="*/ 261574 w 75"/>
                  <a:gd name="T15" fmla="*/ 215689 h 101"/>
                  <a:gd name="T16" fmla="*/ 270167 w 75"/>
                  <a:gd name="T17" fmla="*/ 185010 h 101"/>
                  <a:gd name="T18" fmla="*/ 248332 w 75"/>
                  <a:gd name="T19" fmla="*/ 189582 h 101"/>
                  <a:gd name="T20" fmla="*/ 239674 w 75"/>
                  <a:gd name="T21" fmla="*/ 167807 h 101"/>
                  <a:gd name="T22" fmla="*/ 235073 w 75"/>
                  <a:gd name="T23" fmla="*/ 158903 h 101"/>
                  <a:gd name="T24" fmla="*/ 208901 w 75"/>
                  <a:gd name="T25" fmla="*/ 167807 h 101"/>
                  <a:gd name="T26" fmla="*/ 194592 w 75"/>
                  <a:gd name="T27" fmla="*/ 154590 h 101"/>
                  <a:gd name="T28" fmla="*/ 194592 w 75"/>
                  <a:gd name="T29" fmla="*/ 0 h 101"/>
                  <a:gd name="T30" fmla="*/ 172741 w 75"/>
                  <a:gd name="T31" fmla="*/ 0 h 101"/>
                  <a:gd name="T32" fmla="*/ 0 w 75"/>
                  <a:gd name="T33" fmla="*/ 189582 h 101"/>
                  <a:gd name="T34" fmla="*/ 106084 w 75"/>
                  <a:gd name="T35" fmla="*/ 445316 h 101"/>
                  <a:gd name="T36" fmla="*/ 106084 w 75"/>
                  <a:gd name="T37" fmla="*/ 445316 h 101"/>
                  <a:gd name="T38" fmla="*/ 155506 w 75"/>
                  <a:gd name="T39" fmla="*/ 445316 h 101"/>
                  <a:gd name="T40" fmla="*/ 101747 w 75"/>
                  <a:gd name="T41" fmla="*/ 185010 h 101"/>
                  <a:gd name="T42" fmla="*/ 101747 w 75"/>
                  <a:gd name="T43" fmla="*/ 180693 h 101"/>
                  <a:gd name="T44" fmla="*/ 110405 w 75"/>
                  <a:gd name="T45" fmla="*/ 180693 h 101"/>
                  <a:gd name="T46" fmla="*/ 128989 w 75"/>
                  <a:gd name="T47" fmla="*/ 185010 h 101"/>
                  <a:gd name="T48" fmla="*/ 137911 w 75"/>
                  <a:gd name="T49" fmla="*/ 172120 h 101"/>
                  <a:gd name="T50" fmla="*/ 146569 w 75"/>
                  <a:gd name="T51" fmla="*/ 150342 h 101"/>
                  <a:gd name="T52" fmla="*/ 168420 w 75"/>
                  <a:gd name="T53" fmla="*/ 163231 h 101"/>
                  <a:gd name="T54" fmla="*/ 177341 w 75"/>
                  <a:gd name="T55" fmla="*/ 154590 h 101"/>
                  <a:gd name="T56" fmla="*/ 190320 w 75"/>
                  <a:gd name="T57" fmla="*/ 137124 h 101"/>
                  <a:gd name="T58" fmla="*/ 208901 w 75"/>
                  <a:gd name="T59" fmla="*/ 163231 h 101"/>
                  <a:gd name="T60" fmla="*/ 222159 w 75"/>
                  <a:gd name="T61" fmla="*/ 158903 h 101"/>
                  <a:gd name="T62" fmla="*/ 239674 w 75"/>
                  <a:gd name="T63" fmla="*/ 150342 h 101"/>
                  <a:gd name="T64" fmla="*/ 243994 w 75"/>
                  <a:gd name="T65" fmla="*/ 185010 h 101"/>
                  <a:gd name="T66" fmla="*/ 257253 w 75"/>
                  <a:gd name="T67" fmla="*/ 180693 h 101"/>
                  <a:gd name="T68" fmla="*/ 274504 w 75"/>
                  <a:gd name="T69" fmla="*/ 180693 h 101"/>
                  <a:gd name="T70" fmla="*/ 274504 w 75"/>
                  <a:gd name="T71" fmla="*/ 189582 h 101"/>
                  <a:gd name="T72" fmla="*/ 252652 w 75"/>
                  <a:gd name="T73" fmla="*/ 8625 h 101"/>
                  <a:gd name="T74" fmla="*/ 252652 w 75"/>
                  <a:gd name="T75" fmla="*/ 8625 h 101"/>
                  <a:gd name="T76" fmla="*/ 252652 w 75"/>
                  <a:gd name="T77" fmla="*/ 8625 h 101"/>
                  <a:gd name="T78" fmla="*/ 199193 w 75"/>
                  <a:gd name="T79" fmla="*/ 0 h 101"/>
                  <a:gd name="T80" fmla="*/ 199193 w 75"/>
                  <a:gd name="T81" fmla="*/ 0 h 101"/>
                  <a:gd name="T82" fmla="*/ 199193 w 75"/>
                  <a:gd name="T83" fmla="*/ 0 h 101"/>
                  <a:gd name="T84" fmla="*/ 199193 w 75"/>
                  <a:gd name="T85" fmla="*/ 0 h 101"/>
                  <a:gd name="T86" fmla="*/ 194592 w 75"/>
                  <a:gd name="T87" fmla="*/ 0 h 101"/>
                  <a:gd name="T88" fmla="*/ 194592 w 75"/>
                  <a:gd name="T89" fmla="*/ 0 h 101"/>
                  <a:gd name="T90" fmla="*/ 194592 w 75"/>
                  <a:gd name="T91" fmla="*/ 0 h 101"/>
                  <a:gd name="T92" fmla="*/ 194592 w 75"/>
                  <a:gd name="T93" fmla="*/ 0 h 101"/>
                  <a:gd name="T94" fmla="*/ 194592 w 75"/>
                  <a:gd name="T95" fmla="*/ 0 h 101"/>
                  <a:gd name="T96" fmla="*/ 194592 w 75"/>
                  <a:gd name="T97" fmla="*/ 0 h 101"/>
                  <a:gd name="T98" fmla="*/ 194592 w 75"/>
                  <a:gd name="T99" fmla="*/ 0 h 101"/>
                  <a:gd name="T100" fmla="*/ 194592 w 75"/>
                  <a:gd name="T101" fmla="*/ 0 h 101"/>
                  <a:gd name="T102" fmla="*/ 194592 w 75"/>
                  <a:gd name="T103" fmla="*/ 0 h 101"/>
                  <a:gd name="T104" fmla="*/ 194592 w 75"/>
                  <a:gd name="T105" fmla="*/ 0 h 101"/>
                  <a:gd name="T106" fmla="*/ 194592 w 75"/>
                  <a:gd name="T107" fmla="*/ 0 h 101"/>
                  <a:gd name="T108" fmla="*/ 194592 w 75"/>
                  <a:gd name="T109" fmla="*/ 0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43" y="33"/>
                    </a:moveTo>
                    <a:cubicBezTo>
                      <a:pt x="43" y="33"/>
                      <a:pt x="43" y="33"/>
                      <a:pt x="43" y="33"/>
                    </a:cubicBezTo>
                    <a:cubicBezTo>
                      <a:pt x="42" y="33"/>
                      <a:pt x="42" y="34"/>
                      <a:pt x="41" y="35"/>
                    </a:cubicBezTo>
                    <a:cubicBezTo>
                      <a:pt x="40" y="37"/>
                      <a:pt x="40" y="38"/>
                      <a:pt x="39" y="39"/>
                    </a:cubicBezTo>
                    <a:cubicBezTo>
                      <a:pt x="39" y="39"/>
                      <a:pt x="39" y="39"/>
                      <a:pt x="38" y="39"/>
                    </a:cubicBezTo>
                    <a:cubicBezTo>
                      <a:pt x="37" y="39"/>
                      <a:pt x="36" y="38"/>
                      <a:pt x="35" y="37"/>
                    </a:cubicBezTo>
                    <a:cubicBezTo>
                      <a:pt x="34" y="37"/>
                      <a:pt x="33" y="36"/>
                      <a:pt x="33" y="36"/>
                    </a:cubicBezTo>
                    <a:cubicBezTo>
                      <a:pt x="33" y="36"/>
                      <a:pt x="33" y="36"/>
                      <a:pt x="32" y="36"/>
                    </a:cubicBezTo>
                    <a:cubicBezTo>
                      <a:pt x="32" y="36"/>
                      <a:pt x="32" y="38"/>
                      <a:pt x="32" y="39"/>
                    </a:cubicBezTo>
                    <a:cubicBezTo>
                      <a:pt x="32" y="41"/>
                      <a:pt x="32" y="42"/>
                      <a:pt x="31" y="43"/>
                    </a:cubicBezTo>
                    <a:cubicBezTo>
                      <a:pt x="31" y="43"/>
                      <a:pt x="30" y="43"/>
                      <a:pt x="29" y="43"/>
                    </a:cubicBezTo>
                    <a:cubicBezTo>
                      <a:pt x="29" y="43"/>
                      <a:pt x="28" y="43"/>
                      <a:pt x="27" y="43"/>
                    </a:cubicBezTo>
                    <a:cubicBezTo>
                      <a:pt x="26" y="42"/>
                      <a:pt x="25" y="42"/>
                      <a:pt x="25" y="42"/>
                    </a:cubicBezTo>
                    <a:cubicBezTo>
                      <a:pt x="25" y="42"/>
                      <a:pt x="25" y="42"/>
                      <a:pt x="25" y="42"/>
                    </a:cubicBezTo>
                    <a:cubicBezTo>
                      <a:pt x="36" y="99"/>
                      <a:pt x="36" y="99"/>
                      <a:pt x="36" y="99"/>
                    </a:cubicBezTo>
                    <a:cubicBezTo>
                      <a:pt x="59" y="49"/>
                      <a:pt x="59" y="49"/>
                      <a:pt x="59" y="49"/>
                    </a:cubicBezTo>
                    <a:cubicBezTo>
                      <a:pt x="61" y="42"/>
                      <a:pt x="61" y="42"/>
                      <a:pt x="61" y="42"/>
                    </a:cubicBezTo>
                    <a:cubicBezTo>
                      <a:pt x="61" y="42"/>
                      <a:pt x="61" y="42"/>
                      <a:pt x="61" y="42"/>
                    </a:cubicBezTo>
                    <a:cubicBezTo>
                      <a:pt x="60" y="42"/>
                      <a:pt x="59" y="42"/>
                      <a:pt x="58" y="43"/>
                    </a:cubicBezTo>
                    <a:cubicBezTo>
                      <a:pt x="57" y="43"/>
                      <a:pt x="56" y="43"/>
                      <a:pt x="56" y="43"/>
                    </a:cubicBezTo>
                    <a:cubicBezTo>
                      <a:pt x="55" y="43"/>
                      <a:pt x="55" y="43"/>
                      <a:pt x="54" y="43"/>
                    </a:cubicBezTo>
                    <a:cubicBezTo>
                      <a:pt x="53" y="42"/>
                      <a:pt x="53" y="40"/>
                      <a:pt x="54" y="38"/>
                    </a:cubicBezTo>
                    <a:cubicBezTo>
                      <a:pt x="54" y="37"/>
                      <a:pt x="54" y="36"/>
                      <a:pt x="53" y="36"/>
                    </a:cubicBezTo>
                    <a:cubicBezTo>
                      <a:pt x="53" y="36"/>
                      <a:pt x="53" y="36"/>
                      <a:pt x="53" y="36"/>
                    </a:cubicBezTo>
                    <a:cubicBezTo>
                      <a:pt x="53" y="36"/>
                      <a:pt x="51" y="36"/>
                      <a:pt x="50" y="37"/>
                    </a:cubicBezTo>
                    <a:cubicBezTo>
                      <a:pt x="49" y="38"/>
                      <a:pt x="48" y="38"/>
                      <a:pt x="47" y="38"/>
                    </a:cubicBezTo>
                    <a:cubicBezTo>
                      <a:pt x="47" y="38"/>
                      <a:pt x="47" y="38"/>
                      <a:pt x="47" y="38"/>
                    </a:cubicBezTo>
                    <a:cubicBezTo>
                      <a:pt x="46" y="38"/>
                      <a:pt x="45" y="37"/>
                      <a:pt x="44" y="35"/>
                    </a:cubicBezTo>
                    <a:cubicBezTo>
                      <a:pt x="44" y="34"/>
                      <a:pt x="43" y="33"/>
                      <a:pt x="43" y="33"/>
                    </a:cubicBezTo>
                    <a:moveTo>
                      <a:pt x="44" y="0"/>
                    </a:moveTo>
                    <a:cubicBezTo>
                      <a:pt x="43" y="0"/>
                      <a:pt x="42" y="0"/>
                      <a:pt x="42" y="0"/>
                    </a:cubicBezTo>
                    <a:cubicBezTo>
                      <a:pt x="41" y="0"/>
                      <a:pt x="40" y="0"/>
                      <a:pt x="39" y="0"/>
                    </a:cubicBezTo>
                    <a:cubicBezTo>
                      <a:pt x="30" y="1"/>
                      <a:pt x="21" y="6"/>
                      <a:pt x="14" y="12"/>
                    </a:cubicBezTo>
                    <a:cubicBezTo>
                      <a:pt x="6" y="20"/>
                      <a:pt x="0" y="31"/>
                      <a:pt x="0" y="43"/>
                    </a:cubicBezTo>
                    <a:cubicBezTo>
                      <a:pt x="0" y="60"/>
                      <a:pt x="20" y="81"/>
                      <a:pt x="24" y="96"/>
                    </a:cubicBezTo>
                    <a:cubicBezTo>
                      <a:pt x="24" y="101"/>
                      <a:pt x="24" y="101"/>
                      <a:pt x="24" y="101"/>
                    </a:cubicBezTo>
                    <a:cubicBezTo>
                      <a:pt x="24" y="101"/>
                      <a:pt x="24" y="101"/>
                      <a:pt x="24" y="101"/>
                    </a:cubicBezTo>
                    <a:cubicBezTo>
                      <a:pt x="24" y="101"/>
                      <a:pt x="24" y="101"/>
                      <a:pt x="24" y="101"/>
                    </a:cubicBezTo>
                    <a:cubicBezTo>
                      <a:pt x="25" y="101"/>
                      <a:pt x="27" y="101"/>
                      <a:pt x="30" y="101"/>
                    </a:cubicBezTo>
                    <a:cubicBezTo>
                      <a:pt x="35" y="101"/>
                      <a:pt x="35" y="101"/>
                      <a:pt x="35" y="101"/>
                    </a:cubicBezTo>
                    <a:cubicBezTo>
                      <a:pt x="23" y="42"/>
                      <a:pt x="23" y="42"/>
                      <a:pt x="23" y="42"/>
                    </a:cubicBezTo>
                    <a:cubicBezTo>
                      <a:pt x="23" y="42"/>
                      <a:pt x="23" y="42"/>
                      <a:pt x="23" y="42"/>
                    </a:cubicBezTo>
                    <a:cubicBezTo>
                      <a:pt x="23" y="42"/>
                      <a:pt x="23" y="42"/>
                      <a:pt x="23" y="42"/>
                    </a:cubicBezTo>
                    <a:cubicBezTo>
                      <a:pt x="23" y="41"/>
                      <a:pt x="23" y="41"/>
                      <a:pt x="23" y="41"/>
                    </a:cubicBezTo>
                    <a:cubicBezTo>
                      <a:pt x="23" y="41"/>
                      <a:pt x="23" y="41"/>
                      <a:pt x="23" y="41"/>
                    </a:cubicBezTo>
                    <a:cubicBezTo>
                      <a:pt x="24" y="41"/>
                      <a:pt x="24" y="41"/>
                      <a:pt x="25" y="41"/>
                    </a:cubicBezTo>
                    <a:cubicBezTo>
                      <a:pt x="26" y="41"/>
                      <a:pt x="26" y="41"/>
                      <a:pt x="27" y="41"/>
                    </a:cubicBezTo>
                    <a:cubicBezTo>
                      <a:pt x="28" y="42"/>
                      <a:pt x="29" y="42"/>
                      <a:pt x="29" y="42"/>
                    </a:cubicBezTo>
                    <a:cubicBezTo>
                      <a:pt x="30" y="42"/>
                      <a:pt x="30" y="42"/>
                      <a:pt x="31" y="42"/>
                    </a:cubicBezTo>
                    <a:cubicBezTo>
                      <a:pt x="31" y="41"/>
                      <a:pt x="31" y="40"/>
                      <a:pt x="31" y="39"/>
                    </a:cubicBezTo>
                    <a:cubicBezTo>
                      <a:pt x="31" y="37"/>
                      <a:pt x="31" y="35"/>
                      <a:pt x="32" y="35"/>
                    </a:cubicBezTo>
                    <a:cubicBezTo>
                      <a:pt x="32" y="34"/>
                      <a:pt x="32" y="34"/>
                      <a:pt x="33" y="34"/>
                    </a:cubicBezTo>
                    <a:cubicBezTo>
                      <a:pt x="33" y="34"/>
                      <a:pt x="35" y="35"/>
                      <a:pt x="36" y="36"/>
                    </a:cubicBezTo>
                    <a:cubicBezTo>
                      <a:pt x="37" y="37"/>
                      <a:pt x="38" y="37"/>
                      <a:pt x="38" y="37"/>
                    </a:cubicBezTo>
                    <a:cubicBezTo>
                      <a:pt x="38" y="37"/>
                      <a:pt x="38" y="37"/>
                      <a:pt x="39" y="37"/>
                    </a:cubicBezTo>
                    <a:cubicBezTo>
                      <a:pt x="39" y="37"/>
                      <a:pt x="40" y="36"/>
                      <a:pt x="40" y="35"/>
                    </a:cubicBezTo>
                    <a:cubicBezTo>
                      <a:pt x="41" y="33"/>
                      <a:pt x="42" y="31"/>
                      <a:pt x="43" y="31"/>
                    </a:cubicBezTo>
                    <a:cubicBezTo>
                      <a:pt x="43" y="31"/>
                      <a:pt x="43" y="31"/>
                      <a:pt x="43" y="31"/>
                    </a:cubicBezTo>
                    <a:cubicBezTo>
                      <a:pt x="44" y="31"/>
                      <a:pt x="45" y="33"/>
                      <a:pt x="46" y="35"/>
                    </a:cubicBezTo>
                    <a:cubicBezTo>
                      <a:pt x="46" y="36"/>
                      <a:pt x="47" y="37"/>
                      <a:pt x="47" y="37"/>
                    </a:cubicBezTo>
                    <a:cubicBezTo>
                      <a:pt x="47" y="37"/>
                      <a:pt x="47" y="37"/>
                      <a:pt x="47" y="37"/>
                    </a:cubicBezTo>
                    <a:cubicBezTo>
                      <a:pt x="48" y="37"/>
                      <a:pt x="49" y="36"/>
                      <a:pt x="50" y="36"/>
                    </a:cubicBezTo>
                    <a:cubicBezTo>
                      <a:pt x="51" y="35"/>
                      <a:pt x="52" y="34"/>
                      <a:pt x="53" y="34"/>
                    </a:cubicBezTo>
                    <a:cubicBezTo>
                      <a:pt x="53" y="34"/>
                      <a:pt x="54" y="34"/>
                      <a:pt x="54" y="34"/>
                    </a:cubicBezTo>
                    <a:cubicBezTo>
                      <a:pt x="55" y="35"/>
                      <a:pt x="55" y="37"/>
                      <a:pt x="55" y="38"/>
                    </a:cubicBezTo>
                    <a:cubicBezTo>
                      <a:pt x="55" y="40"/>
                      <a:pt x="55" y="41"/>
                      <a:pt x="55" y="42"/>
                    </a:cubicBezTo>
                    <a:cubicBezTo>
                      <a:pt x="55" y="42"/>
                      <a:pt x="55" y="42"/>
                      <a:pt x="56" y="42"/>
                    </a:cubicBezTo>
                    <a:cubicBezTo>
                      <a:pt x="56" y="42"/>
                      <a:pt x="57" y="41"/>
                      <a:pt x="58" y="41"/>
                    </a:cubicBezTo>
                    <a:cubicBezTo>
                      <a:pt x="59" y="41"/>
                      <a:pt x="60" y="41"/>
                      <a:pt x="61" y="41"/>
                    </a:cubicBezTo>
                    <a:cubicBezTo>
                      <a:pt x="61" y="41"/>
                      <a:pt x="62" y="41"/>
                      <a:pt x="62" y="41"/>
                    </a:cubicBezTo>
                    <a:cubicBezTo>
                      <a:pt x="63" y="41"/>
                      <a:pt x="63" y="41"/>
                      <a:pt x="63" y="41"/>
                    </a:cubicBezTo>
                    <a:cubicBezTo>
                      <a:pt x="62" y="43"/>
                      <a:pt x="62" y="43"/>
                      <a:pt x="62" y="43"/>
                    </a:cubicBezTo>
                    <a:cubicBezTo>
                      <a:pt x="75" y="14"/>
                      <a:pt x="75" y="14"/>
                      <a:pt x="75" y="14"/>
                    </a:cubicBezTo>
                    <a:cubicBezTo>
                      <a:pt x="70" y="9"/>
                      <a:pt x="64" y="4"/>
                      <a:pt x="57" y="2"/>
                    </a:cubicBezTo>
                    <a:cubicBezTo>
                      <a:pt x="57" y="2"/>
                      <a:pt x="57" y="2"/>
                      <a:pt x="57" y="2"/>
                    </a:cubicBezTo>
                    <a:cubicBezTo>
                      <a:pt x="57" y="2"/>
                      <a:pt x="57" y="2"/>
                      <a:pt x="57" y="2"/>
                    </a:cubicBezTo>
                    <a:cubicBezTo>
                      <a:pt x="57" y="2"/>
                      <a:pt x="57" y="2"/>
                      <a:pt x="57" y="2"/>
                    </a:cubicBezTo>
                    <a:cubicBezTo>
                      <a:pt x="57" y="2"/>
                      <a:pt x="57" y="2"/>
                      <a:pt x="57" y="2"/>
                    </a:cubicBezTo>
                    <a:cubicBezTo>
                      <a:pt x="55" y="2"/>
                      <a:pt x="54" y="1"/>
                      <a:pt x="52" y="1"/>
                    </a:cubicBezTo>
                    <a:cubicBezTo>
                      <a:pt x="50" y="0"/>
                      <a:pt x="47"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path>
                </a:pathLst>
              </a:custGeom>
              <a:solidFill>
                <a:srgbClr val="F8C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90" name="Freeform 195"/>
              <p:cNvSpPr>
                <a:spLocks noEditPoints="1"/>
              </p:cNvSpPr>
              <p:nvPr/>
            </p:nvSpPr>
            <p:spPr bwMode="auto">
              <a:xfrm>
                <a:off x="530" y="1847"/>
                <a:ext cx="49" cy="81"/>
              </a:xfrm>
              <a:custGeom>
                <a:avLst/>
                <a:gdLst>
                  <a:gd name="T0" fmla="*/ 0 w 12"/>
                  <a:gd name="T1" fmla="*/ 66432 h 20"/>
                  <a:gd name="T2" fmla="*/ 4418 w 12"/>
                  <a:gd name="T3" fmla="*/ 70745 h 20"/>
                  <a:gd name="T4" fmla="*/ 9188 w 12"/>
                  <a:gd name="T5" fmla="*/ 88213 h 20"/>
                  <a:gd name="T6" fmla="*/ 9188 w 12"/>
                  <a:gd name="T7" fmla="*/ 88213 h 20"/>
                  <a:gd name="T8" fmla="*/ 22810 w 12"/>
                  <a:gd name="T9" fmla="*/ 66432 h 20"/>
                  <a:gd name="T10" fmla="*/ 0 w 12"/>
                  <a:gd name="T11" fmla="*/ 66432 h 20"/>
                  <a:gd name="T12" fmla="*/ 0 w 12"/>
                  <a:gd name="T13" fmla="*/ 44647 h 20"/>
                  <a:gd name="T14" fmla="*/ 0 w 12"/>
                  <a:gd name="T15" fmla="*/ 57866 h 20"/>
                  <a:gd name="T16" fmla="*/ 0 w 12"/>
                  <a:gd name="T17" fmla="*/ 57866 h 20"/>
                  <a:gd name="T18" fmla="*/ 28330 w 12"/>
                  <a:gd name="T19" fmla="*/ 57866 h 20"/>
                  <a:gd name="T20" fmla="*/ 32814 w 12"/>
                  <a:gd name="T21" fmla="*/ 44647 h 20"/>
                  <a:gd name="T22" fmla="*/ 0 w 12"/>
                  <a:gd name="T23" fmla="*/ 44647 h 20"/>
                  <a:gd name="T24" fmla="*/ 0 w 12"/>
                  <a:gd name="T25" fmla="*/ 21781 h 20"/>
                  <a:gd name="T26" fmla="*/ 0 w 12"/>
                  <a:gd name="T27" fmla="*/ 39269 h 20"/>
                  <a:gd name="T28" fmla="*/ 37518 w 12"/>
                  <a:gd name="T29" fmla="*/ 35004 h 20"/>
                  <a:gd name="T30" fmla="*/ 37518 w 12"/>
                  <a:gd name="T31" fmla="*/ 35004 h 20"/>
                  <a:gd name="T32" fmla="*/ 42001 w 12"/>
                  <a:gd name="T33" fmla="*/ 26114 h 20"/>
                  <a:gd name="T34" fmla="*/ 37518 w 12"/>
                  <a:gd name="T35" fmla="*/ 26114 h 20"/>
                  <a:gd name="T36" fmla="*/ 0 w 12"/>
                  <a:gd name="T37" fmla="*/ 21781 h 20"/>
                  <a:gd name="T38" fmla="*/ 4418 w 12"/>
                  <a:gd name="T39" fmla="*/ 0 h 20"/>
                  <a:gd name="T40" fmla="*/ 0 w 12"/>
                  <a:gd name="T41" fmla="*/ 13154 h 20"/>
                  <a:gd name="T42" fmla="*/ 0 w 12"/>
                  <a:gd name="T43" fmla="*/ 13154 h 20"/>
                  <a:gd name="T44" fmla="*/ 0 w 12"/>
                  <a:gd name="T45" fmla="*/ 13154 h 20"/>
                  <a:gd name="T46" fmla="*/ 0 w 12"/>
                  <a:gd name="T47" fmla="*/ 13154 h 20"/>
                  <a:gd name="T48" fmla="*/ 0 w 12"/>
                  <a:gd name="T49" fmla="*/ 17468 h 20"/>
                  <a:gd name="T50" fmla="*/ 37518 w 12"/>
                  <a:gd name="T51" fmla="*/ 13154 h 20"/>
                  <a:gd name="T52" fmla="*/ 46436 w 12"/>
                  <a:gd name="T53" fmla="*/ 13154 h 20"/>
                  <a:gd name="T54" fmla="*/ 55623 w 12"/>
                  <a:gd name="T55" fmla="*/ 0 h 20"/>
                  <a:gd name="T56" fmla="*/ 37518 w 12"/>
                  <a:gd name="T57" fmla="*/ 0 h 20"/>
                  <a:gd name="T58" fmla="*/ 4418 w 12"/>
                  <a:gd name="T59" fmla="*/ 0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
                  <a:gd name="T91" fmla="*/ 0 h 20"/>
                  <a:gd name="T92" fmla="*/ 12 w 12"/>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 h="20">
                    <a:moveTo>
                      <a:pt x="0" y="15"/>
                    </a:moveTo>
                    <a:cubicBezTo>
                      <a:pt x="0" y="15"/>
                      <a:pt x="0" y="16"/>
                      <a:pt x="1" y="16"/>
                    </a:cubicBezTo>
                    <a:cubicBezTo>
                      <a:pt x="1" y="18"/>
                      <a:pt x="2" y="19"/>
                      <a:pt x="2" y="20"/>
                    </a:cubicBezTo>
                    <a:cubicBezTo>
                      <a:pt x="2" y="20"/>
                      <a:pt x="2" y="20"/>
                      <a:pt x="2" y="20"/>
                    </a:cubicBezTo>
                    <a:cubicBezTo>
                      <a:pt x="5" y="15"/>
                      <a:pt x="5" y="15"/>
                      <a:pt x="5" y="15"/>
                    </a:cubicBezTo>
                    <a:cubicBezTo>
                      <a:pt x="3" y="15"/>
                      <a:pt x="1" y="15"/>
                      <a:pt x="0" y="15"/>
                    </a:cubicBezTo>
                    <a:moveTo>
                      <a:pt x="0" y="10"/>
                    </a:moveTo>
                    <a:cubicBezTo>
                      <a:pt x="0" y="13"/>
                      <a:pt x="0" y="13"/>
                      <a:pt x="0" y="13"/>
                    </a:cubicBezTo>
                    <a:cubicBezTo>
                      <a:pt x="0" y="13"/>
                      <a:pt x="0" y="13"/>
                      <a:pt x="0" y="13"/>
                    </a:cubicBezTo>
                    <a:cubicBezTo>
                      <a:pt x="0" y="13"/>
                      <a:pt x="3" y="13"/>
                      <a:pt x="6" y="13"/>
                    </a:cubicBezTo>
                    <a:cubicBezTo>
                      <a:pt x="7" y="10"/>
                      <a:pt x="7" y="10"/>
                      <a:pt x="7" y="10"/>
                    </a:cubicBezTo>
                    <a:cubicBezTo>
                      <a:pt x="3" y="10"/>
                      <a:pt x="0" y="10"/>
                      <a:pt x="0" y="10"/>
                    </a:cubicBezTo>
                    <a:moveTo>
                      <a:pt x="0" y="5"/>
                    </a:moveTo>
                    <a:cubicBezTo>
                      <a:pt x="0" y="9"/>
                      <a:pt x="0" y="9"/>
                      <a:pt x="0" y="9"/>
                    </a:cubicBezTo>
                    <a:cubicBezTo>
                      <a:pt x="0" y="8"/>
                      <a:pt x="3" y="8"/>
                      <a:pt x="8" y="8"/>
                    </a:cubicBezTo>
                    <a:cubicBezTo>
                      <a:pt x="8" y="8"/>
                      <a:pt x="8" y="8"/>
                      <a:pt x="8" y="8"/>
                    </a:cubicBezTo>
                    <a:cubicBezTo>
                      <a:pt x="9" y="6"/>
                      <a:pt x="9" y="6"/>
                      <a:pt x="9" y="6"/>
                    </a:cubicBezTo>
                    <a:cubicBezTo>
                      <a:pt x="8" y="6"/>
                      <a:pt x="8" y="6"/>
                      <a:pt x="8" y="6"/>
                    </a:cubicBezTo>
                    <a:cubicBezTo>
                      <a:pt x="3" y="6"/>
                      <a:pt x="0" y="5"/>
                      <a:pt x="0" y="5"/>
                    </a:cubicBezTo>
                    <a:moveTo>
                      <a:pt x="1" y="0"/>
                    </a:moveTo>
                    <a:cubicBezTo>
                      <a:pt x="0" y="1"/>
                      <a:pt x="0" y="2"/>
                      <a:pt x="0" y="3"/>
                    </a:cubicBezTo>
                    <a:cubicBezTo>
                      <a:pt x="0" y="3"/>
                      <a:pt x="0" y="3"/>
                      <a:pt x="0" y="3"/>
                    </a:cubicBezTo>
                    <a:cubicBezTo>
                      <a:pt x="0" y="3"/>
                      <a:pt x="0" y="3"/>
                      <a:pt x="0" y="3"/>
                    </a:cubicBezTo>
                    <a:cubicBezTo>
                      <a:pt x="0" y="3"/>
                      <a:pt x="0" y="3"/>
                      <a:pt x="0" y="3"/>
                    </a:cubicBezTo>
                    <a:cubicBezTo>
                      <a:pt x="0" y="4"/>
                      <a:pt x="0" y="4"/>
                      <a:pt x="0" y="4"/>
                    </a:cubicBezTo>
                    <a:cubicBezTo>
                      <a:pt x="0" y="4"/>
                      <a:pt x="3" y="3"/>
                      <a:pt x="8" y="3"/>
                    </a:cubicBezTo>
                    <a:cubicBezTo>
                      <a:pt x="10" y="3"/>
                      <a:pt x="10" y="3"/>
                      <a:pt x="10" y="3"/>
                    </a:cubicBezTo>
                    <a:cubicBezTo>
                      <a:pt x="12" y="0"/>
                      <a:pt x="12" y="0"/>
                      <a:pt x="12" y="0"/>
                    </a:cubicBezTo>
                    <a:cubicBezTo>
                      <a:pt x="8" y="0"/>
                      <a:pt x="8" y="0"/>
                      <a:pt x="8" y="0"/>
                    </a:cubicBezTo>
                    <a:cubicBezTo>
                      <a:pt x="5" y="0"/>
                      <a:pt x="2" y="0"/>
                      <a:pt x="1" y="0"/>
                    </a:cubicBezTo>
                  </a:path>
                </a:pathLst>
              </a:custGeom>
              <a:solidFill>
                <a:srgbClr val="ECE6D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91" name="Freeform 196"/>
              <p:cNvSpPr/>
              <p:nvPr/>
            </p:nvSpPr>
            <p:spPr bwMode="auto">
              <a:xfrm>
                <a:off x="530" y="1859"/>
                <a:ext cx="41" cy="13"/>
              </a:xfrm>
              <a:custGeom>
                <a:avLst/>
                <a:gdLst>
                  <a:gd name="T0" fmla="*/ 47486 w 10"/>
                  <a:gd name="T1" fmla="*/ 0 h 3"/>
                  <a:gd name="T2" fmla="*/ 38175 w 10"/>
                  <a:gd name="T3" fmla="*/ 0 h 3"/>
                  <a:gd name="T4" fmla="*/ 0 w 10"/>
                  <a:gd name="T5" fmla="*/ 6028 h 3"/>
                  <a:gd name="T6" fmla="*/ 0 w 10"/>
                  <a:gd name="T7" fmla="*/ 13745 h 3"/>
                  <a:gd name="T8" fmla="*/ 38175 w 10"/>
                  <a:gd name="T9" fmla="*/ 19773 h 3"/>
                  <a:gd name="T10" fmla="*/ 42931 w 10"/>
                  <a:gd name="T11" fmla="*/ 19773 h 3"/>
                  <a:gd name="T12" fmla="*/ 47486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10" y="0"/>
                    </a:moveTo>
                    <a:cubicBezTo>
                      <a:pt x="8" y="0"/>
                      <a:pt x="8" y="0"/>
                      <a:pt x="8" y="0"/>
                    </a:cubicBezTo>
                    <a:cubicBezTo>
                      <a:pt x="3" y="0"/>
                      <a:pt x="0" y="1"/>
                      <a:pt x="0" y="1"/>
                    </a:cubicBezTo>
                    <a:cubicBezTo>
                      <a:pt x="0" y="2"/>
                      <a:pt x="0" y="2"/>
                      <a:pt x="0" y="2"/>
                    </a:cubicBezTo>
                    <a:cubicBezTo>
                      <a:pt x="0" y="2"/>
                      <a:pt x="3" y="3"/>
                      <a:pt x="8" y="3"/>
                    </a:cubicBezTo>
                    <a:cubicBezTo>
                      <a:pt x="9" y="3"/>
                      <a:pt x="9" y="3"/>
                      <a:pt x="9" y="3"/>
                    </a:cubicBezTo>
                    <a:cubicBezTo>
                      <a:pt x="10" y="0"/>
                      <a:pt x="10" y="0"/>
                      <a:pt x="10" y="0"/>
                    </a:cubicBezTo>
                  </a:path>
                </a:pathLst>
              </a:custGeom>
              <a:solidFill>
                <a:srgbClr val="6D5B4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92" name="Freeform 197"/>
              <p:cNvSpPr/>
              <p:nvPr/>
            </p:nvSpPr>
            <p:spPr bwMode="auto">
              <a:xfrm>
                <a:off x="530" y="1831"/>
                <a:ext cx="53" cy="16"/>
              </a:xfrm>
              <a:custGeom>
                <a:avLst/>
                <a:gdLst>
                  <a:gd name="T0" fmla="*/ 59702 w 13"/>
                  <a:gd name="T1" fmla="*/ 0 h 4"/>
                  <a:gd name="T2" fmla="*/ 37263 w 13"/>
                  <a:gd name="T3" fmla="*/ 0 h 4"/>
                  <a:gd name="T4" fmla="*/ 9140 w 13"/>
                  <a:gd name="T5" fmla="*/ 0 h 4"/>
                  <a:gd name="T6" fmla="*/ 0 w 13"/>
                  <a:gd name="T7" fmla="*/ 4096 h 4"/>
                  <a:gd name="T8" fmla="*/ 0 w 13"/>
                  <a:gd name="T9" fmla="*/ 12288 h 4"/>
                  <a:gd name="T10" fmla="*/ 4403 w 13"/>
                  <a:gd name="T11" fmla="*/ 16384 h 4"/>
                  <a:gd name="T12" fmla="*/ 4403 w 13"/>
                  <a:gd name="T13" fmla="*/ 16384 h 4"/>
                  <a:gd name="T14" fmla="*/ 37263 w 13"/>
                  <a:gd name="T15" fmla="*/ 16384 h 4"/>
                  <a:gd name="T16" fmla="*/ 55234 w 13"/>
                  <a:gd name="T17" fmla="*/ 16384 h 4"/>
                  <a:gd name="T18" fmla="*/ 59702 w 13"/>
                  <a:gd name="T19" fmla="*/ 4096 h 4"/>
                  <a:gd name="T20" fmla="*/ 59702 w 13"/>
                  <a:gd name="T21" fmla="*/ 4096 h 4"/>
                  <a:gd name="T22" fmla="*/ 59702 w 13"/>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4"/>
                  <a:gd name="T38" fmla="*/ 13 w 13"/>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4">
                    <a:moveTo>
                      <a:pt x="13" y="0"/>
                    </a:moveTo>
                    <a:cubicBezTo>
                      <a:pt x="8" y="0"/>
                      <a:pt x="8" y="0"/>
                      <a:pt x="8" y="0"/>
                    </a:cubicBezTo>
                    <a:cubicBezTo>
                      <a:pt x="5" y="0"/>
                      <a:pt x="3" y="0"/>
                      <a:pt x="2" y="0"/>
                    </a:cubicBezTo>
                    <a:cubicBezTo>
                      <a:pt x="1" y="0"/>
                      <a:pt x="0" y="1"/>
                      <a:pt x="0" y="1"/>
                    </a:cubicBezTo>
                    <a:cubicBezTo>
                      <a:pt x="0" y="3"/>
                      <a:pt x="0" y="3"/>
                      <a:pt x="0" y="3"/>
                    </a:cubicBezTo>
                    <a:cubicBezTo>
                      <a:pt x="0" y="3"/>
                      <a:pt x="0" y="3"/>
                      <a:pt x="1" y="4"/>
                    </a:cubicBezTo>
                    <a:cubicBezTo>
                      <a:pt x="1" y="4"/>
                      <a:pt x="1" y="4"/>
                      <a:pt x="1" y="4"/>
                    </a:cubicBezTo>
                    <a:cubicBezTo>
                      <a:pt x="2" y="4"/>
                      <a:pt x="5" y="4"/>
                      <a:pt x="8" y="4"/>
                    </a:cubicBezTo>
                    <a:cubicBezTo>
                      <a:pt x="12" y="4"/>
                      <a:pt x="12" y="4"/>
                      <a:pt x="12" y="4"/>
                    </a:cubicBezTo>
                    <a:cubicBezTo>
                      <a:pt x="13" y="1"/>
                      <a:pt x="13" y="1"/>
                      <a:pt x="13" y="1"/>
                    </a:cubicBezTo>
                    <a:cubicBezTo>
                      <a:pt x="13" y="1"/>
                      <a:pt x="13" y="1"/>
                      <a:pt x="13" y="1"/>
                    </a:cubicBezTo>
                    <a:cubicBezTo>
                      <a:pt x="13" y="0"/>
                      <a:pt x="13" y="0"/>
                      <a:pt x="13" y="0"/>
                    </a:cubicBezTo>
                  </a:path>
                </a:pathLst>
              </a:custGeom>
              <a:solidFill>
                <a:srgbClr val="6D5B4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93" name="Freeform 198"/>
              <p:cNvSpPr/>
              <p:nvPr/>
            </p:nvSpPr>
            <p:spPr bwMode="auto">
              <a:xfrm>
                <a:off x="530" y="1880"/>
                <a:ext cx="32" cy="8"/>
              </a:xfrm>
              <a:custGeom>
                <a:avLst/>
                <a:gdLst>
                  <a:gd name="T0" fmla="*/ 32768 w 8"/>
                  <a:gd name="T1" fmla="*/ 0 h 2"/>
                  <a:gd name="T2" fmla="*/ 32768 w 8"/>
                  <a:gd name="T3" fmla="*/ 0 h 2"/>
                  <a:gd name="T4" fmla="*/ 0 w 8"/>
                  <a:gd name="T5" fmla="*/ 4096 h 2"/>
                  <a:gd name="T6" fmla="*/ 0 w 8"/>
                  <a:gd name="T7" fmla="*/ 8192 h 2"/>
                  <a:gd name="T8" fmla="*/ 28672 w 8"/>
                  <a:gd name="T9" fmla="*/ 8192 h 2"/>
                  <a:gd name="T10" fmla="*/ 32768 w 8"/>
                  <a:gd name="T11" fmla="*/ 0 h 2"/>
                  <a:gd name="T12" fmla="*/ 0 60000 65536"/>
                  <a:gd name="T13" fmla="*/ 0 60000 65536"/>
                  <a:gd name="T14" fmla="*/ 0 60000 65536"/>
                  <a:gd name="T15" fmla="*/ 0 60000 65536"/>
                  <a:gd name="T16" fmla="*/ 0 60000 65536"/>
                  <a:gd name="T17" fmla="*/ 0 60000 65536"/>
                  <a:gd name="T18" fmla="*/ 0 w 8"/>
                  <a:gd name="T19" fmla="*/ 0 h 2"/>
                  <a:gd name="T20" fmla="*/ 8 w 8"/>
                  <a:gd name="T21" fmla="*/ 2 h 2"/>
                </a:gdLst>
                <a:ahLst/>
                <a:cxnLst>
                  <a:cxn ang="T12">
                    <a:pos x="T0" y="T1"/>
                  </a:cxn>
                  <a:cxn ang="T13">
                    <a:pos x="T2" y="T3"/>
                  </a:cxn>
                  <a:cxn ang="T14">
                    <a:pos x="T4" y="T5"/>
                  </a:cxn>
                  <a:cxn ang="T15">
                    <a:pos x="T6" y="T7"/>
                  </a:cxn>
                  <a:cxn ang="T16">
                    <a:pos x="T8" y="T9"/>
                  </a:cxn>
                  <a:cxn ang="T17">
                    <a:pos x="T10" y="T11"/>
                  </a:cxn>
                </a:cxnLst>
                <a:rect l="T18" t="T19" r="T20" b="T21"/>
                <a:pathLst>
                  <a:path w="8" h="2">
                    <a:moveTo>
                      <a:pt x="8" y="0"/>
                    </a:moveTo>
                    <a:cubicBezTo>
                      <a:pt x="8" y="0"/>
                      <a:pt x="8" y="0"/>
                      <a:pt x="8" y="0"/>
                    </a:cubicBezTo>
                    <a:cubicBezTo>
                      <a:pt x="3" y="0"/>
                      <a:pt x="0" y="0"/>
                      <a:pt x="0" y="1"/>
                    </a:cubicBezTo>
                    <a:cubicBezTo>
                      <a:pt x="0" y="2"/>
                      <a:pt x="0" y="2"/>
                      <a:pt x="0" y="2"/>
                    </a:cubicBezTo>
                    <a:cubicBezTo>
                      <a:pt x="0" y="2"/>
                      <a:pt x="3" y="2"/>
                      <a:pt x="7" y="2"/>
                    </a:cubicBezTo>
                    <a:cubicBezTo>
                      <a:pt x="8" y="0"/>
                      <a:pt x="8" y="0"/>
                      <a:pt x="8" y="0"/>
                    </a:cubicBezTo>
                  </a:path>
                </a:pathLst>
              </a:custGeom>
              <a:solidFill>
                <a:srgbClr val="6D5B4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94" name="Freeform 199"/>
              <p:cNvSpPr/>
              <p:nvPr/>
            </p:nvSpPr>
            <p:spPr bwMode="auto">
              <a:xfrm>
                <a:off x="530" y="1900"/>
                <a:ext cx="24" cy="8"/>
              </a:xfrm>
              <a:custGeom>
                <a:avLst/>
                <a:gdLst>
                  <a:gd name="T0" fmla="*/ 24576 w 6"/>
                  <a:gd name="T1" fmla="*/ 0 h 2"/>
                  <a:gd name="T2" fmla="*/ 0 w 6"/>
                  <a:gd name="T3" fmla="*/ 0 h 2"/>
                  <a:gd name="T4" fmla="*/ 0 w 6"/>
                  <a:gd name="T5" fmla="*/ 4096 h 2"/>
                  <a:gd name="T6" fmla="*/ 0 w 6"/>
                  <a:gd name="T7" fmla="*/ 4096 h 2"/>
                  <a:gd name="T8" fmla="*/ 0 w 6"/>
                  <a:gd name="T9" fmla="*/ 4096 h 2"/>
                  <a:gd name="T10" fmla="*/ 0 w 6"/>
                  <a:gd name="T11" fmla="*/ 8192 h 2"/>
                  <a:gd name="T12" fmla="*/ 0 w 6"/>
                  <a:gd name="T13" fmla="*/ 8192 h 2"/>
                  <a:gd name="T14" fmla="*/ 0 w 6"/>
                  <a:gd name="T15" fmla="*/ 8192 h 2"/>
                  <a:gd name="T16" fmla="*/ 0 w 6"/>
                  <a:gd name="T17" fmla="*/ 8192 h 2"/>
                  <a:gd name="T18" fmla="*/ 20480 w 6"/>
                  <a:gd name="T19" fmla="*/ 8192 h 2"/>
                  <a:gd name="T20" fmla="*/ 24576 w 6"/>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
                  <a:gd name="T35" fmla="*/ 6 w 6"/>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
                    <a:moveTo>
                      <a:pt x="6" y="0"/>
                    </a:moveTo>
                    <a:cubicBezTo>
                      <a:pt x="3" y="0"/>
                      <a:pt x="0" y="0"/>
                      <a:pt x="0" y="0"/>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2"/>
                      <a:pt x="0" y="2"/>
                      <a:pt x="0" y="2"/>
                    </a:cubicBezTo>
                    <a:cubicBezTo>
                      <a:pt x="1" y="2"/>
                      <a:pt x="3" y="2"/>
                      <a:pt x="5" y="2"/>
                    </a:cubicBezTo>
                    <a:cubicBezTo>
                      <a:pt x="6" y="0"/>
                      <a:pt x="6" y="0"/>
                      <a:pt x="6" y="0"/>
                    </a:cubicBezTo>
                  </a:path>
                </a:pathLst>
              </a:custGeom>
              <a:solidFill>
                <a:srgbClr val="6D5B4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95" name="Freeform 200"/>
              <p:cNvSpPr>
                <a:spLocks noEditPoints="1"/>
              </p:cNvSpPr>
              <p:nvPr/>
            </p:nvSpPr>
            <p:spPr bwMode="auto">
              <a:xfrm>
                <a:off x="534" y="1588"/>
                <a:ext cx="53" cy="247"/>
              </a:xfrm>
              <a:custGeom>
                <a:avLst/>
                <a:gdLst>
                  <a:gd name="T0" fmla="*/ 0 w 13"/>
                  <a:gd name="T1" fmla="*/ 4312 h 61"/>
                  <a:gd name="T2" fmla="*/ 55234 w 13"/>
                  <a:gd name="T3" fmla="*/ 264497 h 61"/>
                  <a:gd name="T4" fmla="*/ 55234 w 13"/>
                  <a:gd name="T5" fmla="*/ 268809 h 61"/>
                  <a:gd name="T6" fmla="*/ 55234 w 13"/>
                  <a:gd name="T7" fmla="*/ 268809 h 61"/>
                  <a:gd name="T8" fmla="*/ 59702 w 13"/>
                  <a:gd name="T9" fmla="*/ 255941 h 61"/>
                  <a:gd name="T10" fmla="*/ 9140 w 13"/>
                  <a:gd name="T11" fmla="*/ 4312 h 61"/>
                  <a:gd name="T12" fmla="*/ 4403 w 13"/>
                  <a:gd name="T13" fmla="*/ 4312 h 61"/>
                  <a:gd name="T14" fmla="*/ 0 w 13"/>
                  <a:gd name="T15" fmla="*/ 4312 h 61"/>
                  <a:gd name="T16" fmla="*/ 0 w 13"/>
                  <a:gd name="T17" fmla="*/ 0 h 61"/>
                  <a:gd name="T18" fmla="*/ 0 w 13"/>
                  <a:gd name="T19" fmla="*/ 0 h 61"/>
                  <a:gd name="T20" fmla="*/ 0 w 13"/>
                  <a:gd name="T21" fmla="*/ 4312 h 61"/>
                  <a:gd name="T22" fmla="*/ 0 w 13"/>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61"/>
                  <a:gd name="T38" fmla="*/ 13 w 13"/>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61">
                    <a:moveTo>
                      <a:pt x="0" y="1"/>
                    </a:moveTo>
                    <a:cubicBezTo>
                      <a:pt x="12" y="60"/>
                      <a:pt x="12" y="60"/>
                      <a:pt x="12" y="60"/>
                    </a:cubicBezTo>
                    <a:cubicBezTo>
                      <a:pt x="12" y="61"/>
                      <a:pt x="12" y="61"/>
                      <a:pt x="12" y="61"/>
                    </a:cubicBezTo>
                    <a:cubicBezTo>
                      <a:pt x="12" y="61"/>
                      <a:pt x="12" y="61"/>
                      <a:pt x="12" y="61"/>
                    </a:cubicBezTo>
                    <a:cubicBezTo>
                      <a:pt x="13" y="58"/>
                      <a:pt x="13" y="58"/>
                      <a:pt x="13" y="58"/>
                    </a:cubicBezTo>
                    <a:cubicBezTo>
                      <a:pt x="2" y="1"/>
                      <a:pt x="2" y="1"/>
                      <a:pt x="2" y="1"/>
                    </a:cubicBezTo>
                    <a:cubicBezTo>
                      <a:pt x="2" y="1"/>
                      <a:pt x="1" y="1"/>
                      <a:pt x="1" y="1"/>
                    </a:cubicBezTo>
                    <a:cubicBezTo>
                      <a:pt x="0" y="1"/>
                      <a:pt x="0" y="1"/>
                      <a:pt x="0" y="1"/>
                    </a:cubicBezTo>
                    <a:moveTo>
                      <a:pt x="0" y="0"/>
                    </a:moveTo>
                    <a:cubicBezTo>
                      <a:pt x="0" y="0"/>
                      <a:pt x="0" y="0"/>
                      <a:pt x="0" y="0"/>
                    </a:cubicBezTo>
                    <a:cubicBezTo>
                      <a:pt x="0" y="1"/>
                      <a:pt x="0" y="1"/>
                      <a:pt x="0" y="1"/>
                    </a:cubicBezTo>
                    <a:cubicBezTo>
                      <a:pt x="0" y="0"/>
                      <a:pt x="0" y="0"/>
                      <a:pt x="0" y="0"/>
                    </a:cubicBezTo>
                  </a:path>
                </a:pathLst>
              </a:custGeom>
              <a:solidFill>
                <a:srgbClr val="6D5B4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96" name="Freeform 201"/>
              <p:cNvSpPr/>
              <p:nvPr/>
            </p:nvSpPr>
            <p:spPr bwMode="auto">
              <a:xfrm>
                <a:off x="680" y="1588"/>
                <a:ext cx="16" cy="32"/>
              </a:xfrm>
              <a:custGeom>
                <a:avLst/>
                <a:gdLst>
                  <a:gd name="T0" fmla="*/ 12288 w 4"/>
                  <a:gd name="T1" fmla="*/ 0 h 8"/>
                  <a:gd name="T2" fmla="*/ 12288 w 4"/>
                  <a:gd name="T3" fmla="*/ 4096 h 8"/>
                  <a:gd name="T4" fmla="*/ 8192 w 4"/>
                  <a:gd name="T5" fmla="*/ 4096 h 8"/>
                  <a:gd name="T6" fmla="*/ 8192 w 4"/>
                  <a:gd name="T7" fmla="*/ 4096 h 8"/>
                  <a:gd name="T8" fmla="*/ 0 w 4"/>
                  <a:gd name="T9" fmla="*/ 32768 h 8"/>
                  <a:gd name="T10" fmla="*/ 12288 w 4"/>
                  <a:gd name="T11" fmla="*/ 8192 h 8"/>
                  <a:gd name="T12" fmla="*/ 16384 w 4"/>
                  <a:gd name="T13" fmla="*/ 0 h 8"/>
                  <a:gd name="T14" fmla="*/ 12288 w 4"/>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8"/>
                  <a:gd name="T26" fmla="*/ 4 w 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8">
                    <a:moveTo>
                      <a:pt x="3" y="0"/>
                    </a:moveTo>
                    <a:cubicBezTo>
                      <a:pt x="3" y="0"/>
                      <a:pt x="3" y="0"/>
                      <a:pt x="3" y="1"/>
                    </a:cubicBezTo>
                    <a:cubicBezTo>
                      <a:pt x="2" y="1"/>
                      <a:pt x="2" y="1"/>
                      <a:pt x="2" y="1"/>
                    </a:cubicBezTo>
                    <a:cubicBezTo>
                      <a:pt x="2" y="1"/>
                      <a:pt x="2" y="1"/>
                      <a:pt x="2" y="1"/>
                    </a:cubicBezTo>
                    <a:cubicBezTo>
                      <a:pt x="0" y="8"/>
                      <a:pt x="0" y="8"/>
                      <a:pt x="0" y="8"/>
                    </a:cubicBezTo>
                    <a:cubicBezTo>
                      <a:pt x="3" y="2"/>
                      <a:pt x="3" y="2"/>
                      <a:pt x="3" y="2"/>
                    </a:cubicBezTo>
                    <a:cubicBezTo>
                      <a:pt x="4" y="0"/>
                      <a:pt x="4" y="0"/>
                      <a:pt x="4" y="0"/>
                    </a:cubicBezTo>
                    <a:cubicBezTo>
                      <a:pt x="3" y="0"/>
                      <a:pt x="3" y="0"/>
                      <a:pt x="3" y="0"/>
                    </a:cubicBezTo>
                  </a:path>
                </a:pathLst>
              </a:custGeom>
              <a:solidFill>
                <a:srgbClr val="6D5B4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97" name="Freeform 202"/>
              <p:cNvSpPr/>
              <p:nvPr/>
            </p:nvSpPr>
            <p:spPr bwMode="auto">
              <a:xfrm>
                <a:off x="534" y="1548"/>
                <a:ext cx="158" cy="48"/>
              </a:xfrm>
              <a:custGeom>
                <a:avLst/>
                <a:gdLst>
                  <a:gd name="T0" fmla="*/ 88367 w 39"/>
                  <a:gd name="T1" fmla="*/ 0 h 12"/>
                  <a:gd name="T2" fmla="*/ 88367 w 39"/>
                  <a:gd name="T3" fmla="*/ 0 h 12"/>
                  <a:gd name="T4" fmla="*/ 75402 w 39"/>
                  <a:gd name="T5" fmla="*/ 16384 h 12"/>
                  <a:gd name="T6" fmla="*/ 70820 w 39"/>
                  <a:gd name="T7" fmla="*/ 24576 h 12"/>
                  <a:gd name="T8" fmla="*/ 66554 w 39"/>
                  <a:gd name="T9" fmla="*/ 24576 h 12"/>
                  <a:gd name="T10" fmla="*/ 57921 w 39"/>
                  <a:gd name="T11" fmla="*/ 20480 h 12"/>
                  <a:gd name="T12" fmla="*/ 44759 w 39"/>
                  <a:gd name="T13" fmla="*/ 12288 h 12"/>
                  <a:gd name="T14" fmla="*/ 39293 w 39"/>
                  <a:gd name="T15" fmla="*/ 16384 h 12"/>
                  <a:gd name="T16" fmla="*/ 35040 w 39"/>
                  <a:gd name="T17" fmla="*/ 32768 h 12"/>
                  <a:gd name="T18" fmla="*/ 35040 w 39"/>
                  <a:gd name="T19" fmla="*/ 45056 h 12"/>
                  <a:gd name="T20" fmla="*/ 26131 w 39"/>
                  <a:gd name="T21" fmla="*/ 45056 h 12"/>
                  <a:gd name="T22" fmla="*/ 17481 w 39"/>
                  <a:gd name="T23" fmla="*/ 40960 h 12"/>
                  <a:gd name="T24" fmla="*/ 8649 w 39"/>
                  <a:gd name="T25" fmla="*/ 40960 h 12"/>
                  <a:gd name="T26" fmla="*/ 0 w 39"/>
                  <a:gd name="T27" fmla="*/ 40960 h 12"/>
                  <a:gd name="T28" fmla="*/ 0 w 39"/>
                  <a:gd name="T29" fmla="*/ 45056 h 12"/>
                  <a:gd name="T30" fmla="*/ 0 w 39"/>
                  <a:gd name="T31" fmla="*/ 45056 h 12"/>
                  <a:gd name="T32" fmla="*/ 0 w 39"/>
                  <a:gd name="T33" fmla="*/ 45056 h 12"/>
                  <a:gd name="T34" fmla="*/ 4315 w 39"/>
                  <a:gd name="T35" fmla="*/ 45056 h 12"/>
                  <a:gd name="T36" fmla="*/ 8649 w 39"/>
                  <a:gd name="T37" fmla="*/ 45056 h 12"/>
                  <a:gd name="T38" fmla="*/ 8649 w 39"/>
                  <a:gd name="T39" fmla="*/ 45056 h 12"/>
                  <a:gd name="T40" fmla="*/ 17481 w 39"/>
                  <a:gd name="T41" fmla="*/ 49152 h 12"/>
                  <a:gd name="T42" fmla="*/ 26131 w 39"/>
                  <a:gd name="T43" fmla="*/ 49152 h 12"/>
                  <a:gd name="T44" fmla="*/ 35040 w 39"/>
                  <a:gd name="T45" fmla="*/ 49152 h 12"/>
                  <a:gd name="T46" fmla="*/ 39293 w 39"/>
                  <a:gd name="T47" fmla="*/ 32768 h 12"/>
                  <a:gd name="T48" fmla="*/ 39293 w 39"/>
                  <a:gd name="T49" fmla="*/ 20480 h 12"/>
                  <a:gd name="T50" fmla="*/ 44759 w 39"/>
                  <a:gd name="T51" fmla="*/ 20480 h 12"/>
                  <a:gd name="T52" fmla="*/ 53586 w 39"/>
                  <a:gd name="T53" fmla="*/ 24576 h 12"/>
                  <a:gd name="T54" fmla="*/ 66554 w 39"/>
                  <a:gd name="T55" fmla="*/ 32768 h 12"/>
                  <a:gd name="T56" fmla="*/ 70820 w 39"/>
                  <a:gd name="T57" fmla="*/ 32768 h 12"/>
                  <a:gd name="T58" fmla="*/ 79717 w 39"/>
                  <a:gd name="T59" fmla="*/ 16384 h 12"/>
                  <a:gd name="T60" fmla="*/ 88367 w 39"/>
                  <a:gd name="T61" fmla="*/ 8192 h 12"/>
                  <a:gd name="T62" fmla="*/ 88367 w 39"/>
                  <a:gd name="T63" fmla="*/ 8192 h 12"/>
                  <a:gd name="T64" fmla="*/ 92685 w 39"/>
                  <a:gd name="T65" fmla="*/ 16384 h 12"/>
                  <a:gd name="T66" fmla="*/ 105864 w 39"/>
                  <a:gd name="T67" fmla="*/ 28672 h 12"/>
                  <a:gd name="T68" fmla="*/ 105864 w 39"/>
                  <a:gd name="T69" fmla="*/ 28672 h 12"/>
                  <a:gd name="T70" fmla="*/ 119091 w 39"/>
                  <a:gd name="T71" fmla="*/ 24576 h 12"/>
                  <a:gd name="T72" fmla="*/ 133060 w 39"/>
                  <a:gd name="T73" fmla="*/ 20480 h 12"/>
                  <a:gd name="T74" fmla="*/ 133060 w 39"/>
                  <a:gd name="T75" fmla="*/ 20480 h 12"/>
                  <a:gd name="T76" fmla="*/ 137375 w 39"/>
                  <a:gd name="T77" fmla="*/ 28672 h 12"/>
                  <a:gd name="T78" fmla="*/ 137375 w 39"/>
                  <a:gd name="T79" fmla="*/ 49152 h 12"/>
                  <a:gd name="T80" fmla="*/ 146288 w 39"/>
                  <a:gd name="T81" fmla="*/ 49152 h 12"/>
                  <a:gd name="T82" fmla="*/ 154856 w 39"/>
                  <a:gd name="T83" fmla="*/ 49152 h 12"/>
                  <a:gd name="T84" fmla="*/ 168100 w 39"/>
                  <a:gd name="T85" fmla="*/ 45056 h 12"/>
                  <a:gd name="T86" fmla="*/ 168100 w 39"/>
                  <a:gd name="T87" fmla="*/ 45056 h 12"/>
                  <a:gd name="T88" fmla="*/ 168100 w 39"/>
                  <a:gd name="T89" fmla="*/ 45056 h 12"/>
                  <a:gd name="T90" fmla="*/ 172419 w 39"/>
                  <a:gd name="T91" fmla="*/ 45056 h 12"/>
                  <a:gd name="T92" fmla="*/ 172419 w 39"/>
                  <a:gd name="T93" fmla="*/ 40960 h 12"/>
                  <a:gd name="T94" fmla="*/ 168100 w 39"/>
                  <a:gd name="T95" fmla="*/ 40960 h 12"/>
                  <a:gd name="T96" fmla="*/ 154856 w 39"/>
                  <a:gd name="T97" fmla="*/ 40960 h 12"/>
                  <a:gd name="T98" fmla="*/ 146288 w 39"/>
                  <a:gd name="T99" fmla="*/ 45056 h 12"/>
                  <a:gd name="T100" fmla="*/ 141957 w 39"/>
                  <a:gd name="T101" fmla="*/ 45056 h 12"/>
                  <a:gd name="T102" fmla="*/ 141957 w 39"/>
                  <a:gd name="T103" fmla="*/ 28672 h 12"/>
                  <a:gd name="T104" fmla="*/ 137375 w 39"/>
                  <a:gd name="T105" fmla="*/ 12288 h 12"/>
                  <a:gd name="T106" fmla="*/ 133060 w 39"/>
                  <a:gd name="T107" fmla="*/ 12288 h 12"/>
                  <a:gd name="T108" fmla="*/ 119091 w 39"/>
                  <a:gd name="T109" fmla="*/ 20480 h 12"/>
                  <a:gd name="T110" fmla="*/ 105864 w 39"/>
                  <a:gd name="T111" fmla="*/ 24576 h 12"/>
                  <a:gd name="T112" fmla="*/ 105864 w 39"/>
                  <a:gd name="T113" fmla="*/ 24576 h 12"/>
                  <a:gd name="T114" fmla="*/ 101529 w 39"/>
                  <a:gd name="T115" fmla="*/ 16384 h 12"/>
                  <a:gd name="T116" fmla="*/ 88367 w 39"/>
                  <a:gd name="T117" fmla="*/ 0 h 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
                  <a:gd name="T178" fmla="*/ 0 h 12"/>
                  <a:gd name="T179" fmla="*/ 39 w 39"/>
                  <a:gd name="T180" fmla="*/ 12 h 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 h="12">
                    <a:moveTo>
                      <a:pt x="20" y="0"/>
                    </a:moveTo>
                    <a:cubicBezTo>
                      <a:pt x="20" y="0"/>
                      <a:pt x="20" y="0"/>
                      <a:pt x="20" y="0"/>
                    </a:cubicBezTo>
                    <a:cubicBezTo>
                      <a:pt x="19" y="0"/>
                      <a:pt x="18" y="2"/>
                      <a:pt x="17" y="4"/>
                    </a:cubicBezTo>
                    <a:cubicBezTo>
                      <a:pt x="17" y="5"/>
                      <a:pt x="16" y="6"/>
                      <a:pt x="16" y="6"/>
                    </a:cubicBezTo>
                    <a:cubicBezTo>
                      <a:pt x="15" y="6"/>
                      <a:pt x="15" y="6"/>
                      <a:pt x="15" y="6"/>
                    </a:cubicBezTo>
                    <a:cubicBezTo>
                      <a:pt x="15" y="6"/>
                      <a:pt x="14" y="6"/>
                      <a:pt x="13" y="5"/>
                    </a:cubicBezTo>
                    <a:cubicBezTo>
                      <a:pt x="12" y="4"/>
                      <a:pt x="10" y="3"/>
                      <a:pt x="10" y="3"/>
                    </a:cubicBezTo>
                    <a:cubicBezTo>
                      <a:pt x="9" y="3"/>
                      <a:pt x="9" y="3"/>
                      <a:pt x="9" y="4"/>
                    </a:cubicBezTo>
                    <a:cubicBezTo>
                      <a:pt x="8" y="4"/>
                      <a:pt x="8" y="6"/>
                      <a:pt x="8" y="8"/>
                    </a:cubicBezTo>
                    <a:cubicBezTo>
                      <a:pt x="8" y="9"/>
                      <a:pt x="8" y="10"/>
                      <a:pt x="8" y="11"/>
                    </a:cubicBezTo>
                    <a:cubicBezTo>
                      <a:pt x="7" y="11"/>
                      <a:pt x="7" y="11"/>
                      <a:pt x="6" y="11"/>
                    </a:cubicBezTo>
                    <a:cubicBezTo>
                      <a:pt x="6" y="11"/>
                      <a:pt x="5" y="11"/>
                      <a:pt x="4" y="10"/>
                    </a:cubicBezTo>
                    <a:cubicBezTo>
                      <a:pt x="3" y="10"/>
                      <a:pt x="3" y="10"/>
                      <a:pt x="2" y="10"/>
                    </a:cubicBezTo>
                    <a:cubicBezTo>
                      <a:pt x="1" y="10"/>
                      <a:pt x="1" y="10"/>
                      <a:pt x="0" y="10"/>
                    </a:cubicBezTo>
                    <a:cubicBezTo>
                      <a:pt x="0" y="10"/>
                      <a:pt x="0" y="10"/>
                      <a:pt x="0" y="11"/>
                    </a:cubicBezTo>
                    <a:cubicBezTo>
                      <a:pt x="0" y="11"/>
                      <a:pt x="0" y="11"/>
                      <a:pt x="0" y="11"/>
                    </a:cubicBezTo>
                    <a:cubicBezTo>
                      <a:pt x="0" y="11"/>
                      <a:pt x="0" y="11"/>
                      <a:pt x="0" y="11"/>
                    </a:cubicBezTo>
                    <a:cubicBezTo>
                      <a:pt x="1" y="11"/>
                      <a:pt x="1" y="11"/>
                      <a:pt x="1" y="11"/>
                    </a:cubicBezTo>
                    <a:cubicBezTo>
                      <a:pt x="1" y="11"/>
                      <a:pt x="2" y="11"/>
                      <a:pt x="2" y="11"/>
                    </a:cubicBezTo>
                    <a:cubicBezTo>
                      <a:pt x="2" y="11"/>
                      <a:pt x="2" y="11"/>
                      <a:pt x="2" y="11"/>
                    </a:cubicBezTo>
                    <a:cubicBezTo>
                      <a:pt x="2" y="11"/>
                      <a:pt x="3" y="11"/>
                      <a:pt x="4" y="12"/>
                    </a:cubicBezTo>
                    <a:cubicBezTo>
                      <a:pt x="5" y="12"/>
                      <a:pt x="6" y="12"/>
                      <a:pt x="6" y="12"/>
                    </a:cubicBezTo>
                    <a:cubicBezTo>
                      <a:pt x="7" y="12"/>
                      <a:pt x="8" y="12"/>
                      <a:pt x="8" y="12"/>
                    </a:cubicBezTo>
                    <a:cubicBezTo>
                      <a:pt x="9" y="11"/>
                      <a:pt x="9" y="10"/>
                      <a:pt x="9" y="8"/>
                    </a:cubicBezTo>
                    <a:cubicBezTo>
                      <a:pt x="9" y="7"/>
                      <a:pt x="9" y="5"/>
                      <a:pt x="9" y="5"/>
                    </a:cubicBezTo>
                    <a:cubicBezTo>
                      <a:pt x="10" y="5"/>
                      <a:pt x="10" y="5"/>
                      <a:pt x="10" y="5"/>
                    </a:cubicBezTo>
                    <a:cubicBezTo>
                      <a:pt x="10" y="5"/>
                      <a:pt x="11" y="6"/>
                      <a:pt x="12" y="6"/>
                    </a:cubicBezTo>
                    <a:cubicBezTo>
                      <a:pt x="13" y="7"/>
                      <a:pt x="14" y="8"/>
                      <a:pt x="15" y="8"/>
                    </a:cubicBezTo>
                    <a:cubicBezTo>
                      <a:pt x="16" y="8"/>
                      <a:pt x="16" y="8"/>
                      <a:pt x="16" y="8"/>
                    </a:cubicBezTo>
                    <a:cubicBezTo>
                      <a:pt x="17" y="7"/>
                      <a:pt x="17" y="6"/>
                      <a:pt x="18" y="4"/>
                    </a:cubicBezTo>
                    <a:cubicBezTo>
                      <a:pt x="19" y="3"/>
                      <a:pt x="19" y="2"/>
                      <a:pt x="20" y="2"/>
                    </a:cubicBezTo>
                    <a:cubicBezTo>
                      <a:pt x="20" y="2"/>
                      <a:pt x="20" y="2"/>
                      <a:pt x="20" y="2"/>
                    </a:cubicBezTo>
                    <a:cubicBezTo>
                      <a:pt x="20" y="2"/>
                      <a:pt x="21" y="3"/>
                      <a:pt x="21" y="4"/>
                    </a:cubicBezTo>
                    <a:cubicBezTo>
                      <a:pt x="22" y="6"/>
                      <a:pt x="23" y="7"/>
                      <a:pt x="24" y="7"/>
                    </a:cubicBezTo>
                    <a:cubicBezTo>
                      <a:pt x="24" y="7"/>
                      <a:pt x="24" y="7"/>
                      <a:pt x="24" y="7"/>
                    </a:cubicBezTo>
                    <a:cubicBezTo>
                      <a:pt x="25" y="7"/>
                      <a:pt x="26" y="7"/>
                      <a:pt x="27" y="6"/>
                    </a:cubicBezTo>
                    <a:cubicBezTo>
                      <a:pt x="28" y="5"/>
                      <a:pt x="30" y="5"/>
                      <a:pt x="30" y="5"/>
                    </a:cubicBezTo>
                    <a:cubicBezTo>
                      <a:pt x="30" y="5"/>
                      <a:pt x="30" y="5"/>
                      <a:pt x="30" y="5"/>
                    </a:cubicBezTo>
                    <a:cubicBezTo>
                      <a:pt x="31" y="5"/>
                      <a:pt x="31" y="6"/>
                      <a:pt x="31" y="7"/>
                    </a:cubicBezTo>
                    <a:cubicBezTo>
                      <a:pt x="30" y="9"/>
                      <a:pt x="30" y="11"/>
                      <a:pt x="31" y="12"/>
                    </a:cubicBezTo>
                    <a:cubicBezTo>
                      <a:pt x="32" y="12"/>
                      <a:pt x="32" y="12"/>
                      <a:pt x="33" y="12"/>
                    </a:cubicBezTo>
                    <a:cubicBezTo>
                      <a:pt x="33" y="12"/>
                      <a:pt x="34" y="12"/>
                      <a:pt x="35" y="12"/>
                    </a:cubicBezTo>
                    <a:cubicBezTo>
                      <a:pt x="36" y="11"/>
                      <a:pt x="37" y="11"/>
                      <a:pt x="38" y="11"/>
                    </a:cubicBezTo>
                    <a:cubicBezTo>
                      <a:pt x="38" y="11"/>
                      <a:pt x="38" y="11"/>
                      <a:pt x="38" y="11"/>
                    </a:cubicBezTo>
                    <a:cubicBezTo>
                      <a:pt x="38" y="11"/>
                      <a:pt x="38" y="11"/>
                      <a:pt x="38" y="11"/>
                    </a:cubicBezTo>
                    <a:cubicBezTo>
                      <a:pt x="39" y="11"/>
                      <a:pt x="39" y="11"/>
                      <a:pt x="39" y="11"/>
                    </a:cubicBezTo>
                    <a:cubicBezTo>
                      <a:pt x="39" y="10"/>
                      <a:pt x="39" y="10"/>
                      <a:pt x="39" y="10"/>
                    </a:cubicBezTo>
                    <a:cubicBezTo>
                      <a:pt x="39" y="10"/>
                      <a:pt x="38" y="10"/>
                      <a:pt x="38" y="10"/>
                    </a:cubicBezTo>
                    <a:cubicBezTo>
                      <a:pt x="37" y="10"/>
                      <a:pt x="36" y="10"/>
                      <a:pt x="35" y="10"/>
                    </a:cubicBezTo>
                    <a:cubicBezTo>
                      <a:pt x="34" y="10"/>
                      <a:pt x="33" y="11"/>
                      <a:pt x="33" y="11"/>
                    </a:cubicBezTo>
                    <a:cubicBezTo>
                      <a:pt x="32" y="11"/>
                      <a:pt x="32" y="11"/>
                      <a:pt x="32" y="11"/>
                    </a:cubicBezTo>
                    <a:cubicBezTo>
                      <a:pt x="32" y="10"/>
                      <a:pt x="32" y="9"/>
                      <a:pt x="32" y="7"/>
                    </a:cubicBezTo>
                    <a:cubicBezTo>
                      <a:pt x="32" y="6"/>
                      <a:pt x="32" y="4"/>
                      <a:pt x="31" y="3"/>
                    </a:cubicBezTo>
                    <a:cubicBezTo>
                      <a:pt x="31" y="3"/>
                      <a:pt x="30" y="3"/>
                      <a:pt x="30" y="3"/>
                    </a:cubicBezTo>
                    <a:cubicBezTo>
                      <a:pt x="29" y="3"/>
                      <a:pt x="28" y="4"/>
                      <a:pt x="27" y="5"/>
                    </a:cubicBezTo>
                    <a:cubicBezTo>
                      <a:pt x="26" y="5"/>
                      <a:pt x="25" y="6"/>
                      <a:pt x="24" y="6"/>
                    </a:cubicBezTo>
                    <a:cubicBezTo>
                      <a:pt x="24" y="6"/>
                      <a:pt x="24" y="6"/>
                      <a:pt x="24" y="6"/>
                    </a:cubicBezTo>
                    <a:cubicBezTo>
                      <a:pt x="24" y="6"/>
                      <a:pt x="23" y="5"/>
                      <a:pt x="23" y="4"/>
                    </a:cubicBezTo>
                    <a:cubicBezTo>
                      <a:pt x="22" y="2"/>
                      <a:pt x="21" y="0"/>
                      <a:pt x="20" y="0"/>
                    </a:cubicBezTo>
                  </a:path>
                </a:pathLst>
              </a:custGeom>
              <a:solidFill>
                <a:srgbClr val="6D5B4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98" name="Freeform 203"/>
              <p:cNvSpPr/>
              <p:nvPr/>
            </p:nvSpPr>
            <p:spPr bwMode="auto">
              <a:xfrm>
                <a:off x="579" y="1953"/>
                <a:ext cx="73" cy="12"/>
              </a:xfrm>
              <a:custGeom>
                <a:avLst/>
                <a:gdLst>
                  <a:gd name="T0" fmla="*/ 0 w 18"/>
                  <a:gd name="T1" fmla="*/ 0 h 3"/>
                  <a:gd name="T2" fmla="*/ 44887 w 18"/>
                  <a:gd name="T3" fmla="*/ 12288 h 3"/>
                  <a:gd name="T4" fmla="*/ 80049 w 18"/>
                  <a:gd name="T5" fmla="*/ 4096 h 3"/>
                  <a:gd name="T6" fmla="*/ 0 w 18"/>
                  <a:gd name="T7" fmla="*/ 0 h 3"/>
                  <a:gd name="T8" fmla="*/ 0 60000 65536"/>
                  <a:gd name="T9" fmla="*/ 0 60000 65536"/>
                  <a:gd name="T10" fmla="*/ 0 60000 65536"/>
                  <a:gd name="T11" fmla="*/ 0 60000 65536"/>
                  <a:gd name="T12" fmla="*/ 0 w 18"/>
                  <a:gd name="T13" fmla="*/ 0 h 3"/>
                  <a:gd name="T14" fmla="*/ 18 w 18"/>
                  <a:gd name="T15" fmla="*/ 3 h 3"/>
                </a:gdLst>
                <a:ahLst/>
                <a:cxnLst>
                  <a:cxn ang="T8">
                    <a:pos x="T0" y="T1"/>
                  </a:cxn>
                  <a:cxn ang="T9">
                    <a:pos x="T2" y="T3"/>
                  </a:cxn>
                  <a:cxn ang="T10">
                    <a:pos x="T4" y="T5"/>
                  </a:cxn>
                  <a:cxn ang="T11">
                    <a:pos x="T6" y="T7"/>
                  </a:cxn>
                </a:cxnLst>
                <a:rect l="T12" t="T13" r="T14" b="T15"/>
                <a:pathLst>
                  <a:path w="18" h="3">
                    <a:moveTo>
                      <a:pt x="0" y="0"/>
                    </a:moveTo>
                    <a:cubicBezTo>
                      <a:pt x="4" y="2"/>
                      <a:pt x="8" y="3"/>
                      <a:pt x="10" y="3"/>
                    </a:cubicBezTo>
                    <a:cubicBezTo>
                      <a:pt x="12" y="3"/>
                      <a:pt x="15" y="2"/>
                      <a:pt x="18" y="1"/>
                    </a:cubicBezTo>
                    <a:lnTo>
                      <a:pt x="0" y="0"/>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699" name="Freeform 204"/>
              <p:cNvSpPr>
                <a:spLocks noEditPoints="1"/>
              </p:cNvSpPr>
              <p:nvPr/>
            </p:nvSpPr>
            <p:spPr bwMode="auto">
              <a:xfrm>
                <a:off x="2311" y="1495"/>
                <a:ext cx="339" cy="510"/>
              </a:xfrm>
              <a:custGeom>
                <a:avLst/>
                <a:gdLst>
                  <a:gd name="T0" fmla="*/ 207706 w 84"/>
                  <a:gd name="T1" fmla="*/ 541122 h 126"/>
                  <a:gd name="T2" fmla="*/ 211976 w 84"/>
                  <a:gd name="T3" fmla="*/ 549740 h 126"/>
                  <a:gd name="T4" fmla="*/ 284877 w 84"/>
                  <a:gd name="T5" fmla="*/ 541122 h 126"/>
                  <a:gd name="T6" fmla="*/ 233410 w 84"/>
                  <a:gd name="T7" fmla="*/ 549740 h 126"/>
                  <a:gd name="T8" fmla="*/ 284877 w 84"/>
                  <a:gd name="T9" fmla="*/ 541122 h 126"/>
                  <a:gd name="T10" fmla="*/ 29969 w 84"/>
                  <a:gd name="T11" fmla="*/ 549740 h 126"/>
                  <a:gd name="T12" fmla="*/ 82494 w 84"/>
                  <a:gd name="T13" fmla="*/ 553981 h 126"/>
                  <a:gd name="T14" fmla="*/ 86760 w 84"/>
                  <a:gd name="T15" fmla="*/ 549740 h 126"/>
                  <a:gd name="T16" fmla="*/ 90961 w 84"/>
                  <a:gd name="T17" fmla="*/ 553981 h 126"/>
                  <a:gd name="T18" fmla="*/ 99448 w 84"/>
                  <a:gd name="T19" fmla="*/ 549740 h 126"/>
                  <a:gd name="T20" fmla="*/ 103714 w 84"/>
                  <a:gd name="T21" fmla="*/ 553981 h 126"/>
                  <a:gd name="T22" fmla="*/ 108258 w 84"/>
                  <a:gd name="T23" fmla="*/ 549740 h 126"/>
                  <a:gd name="T24" fmla="*/ 112463 w 84"/>
                  <a:gd name="T25" fmla="*/ 553981 h 126"/>
                  <a:gd name="T26" fmla="*/ 120946 w 84"/>
                  <a:gd name="T27" fmla="*/ 549740 h 126"/>
                  <a:gd name="T28" fmla="*/ 125216 w 84"/>
                  <a:gd name="T29" fmla="*/ 553981 h 126"/>
                  <a:gd name="T30" fmla="*/ 129417 w 84"/>
                  <a:gd name="T31" fmla="*/ 549740 h 126"/>
                  <a:gd name="T32" fmla="*/ 133699 w 84"/>
                  <a:gd name="T33" fmla="*/ 553981 h 126"/>
                  <a:gd name="T34" fmla="*/ 142428 w 84"/>
                  <a:gd name="T35" fmla="*/ 549740 h 126"/>
                  <a:gd name="T36" fmla="*/ 146714 w 84"/>
                  <a:gd name="T37" fmla="*/ 553981 h 126"/>
                  <a:gd name="T38" fmla="*/ 155181 w 84"/>
                  <a:gd name="T39" fmla="*/ 549740 h 126"/>
                  <a:gd name="T40" fmla="*/ 168196 w 84"/>
                  <a:gd name="T41" fmla="*/ 553981 h 126"/>
                  <a:gd name="T42" fmla="*/ 176680 w 84"/>
                  <a:gd name="T43" fmla="*/ 549740 h 126"/>
                  <a:gd name="T44" fmla="*/ 182007 w 84"/>
                  <a:gd name="T45" fmla="*/ 553981 h 126"/>
                  <a:gd name="T46" fmla="*/ 190494 w 84"/>
                  <a:gd name="T47" fmla="*/ 541122 h 126"/>
                  <a:gd name="T48" fmla="*/ 0 w 84"/>
                  <a:gd name="T49" fmla="*/ 532225 h 126"/>
                  <a:gd name="T50" fmla="*/ 354420 w 84"/>
                  <a:gd name="T51" fmla="*/ 487730 h 126"/>
                  <a:gd name="T52" fmla="*/ 320169 w 84"/>
                  <a:gd name="T53" fmla="*/ 541122 h 126"/>
                  <a:gd name="T54" fmla="*/ 297630 w 84"/>
                  <a:gd name="T55" fmla="*/ 549740 h 126"/>
                  <a:gd name="T56" fmla="*/ 362891 w 84"/>
                  <a:gd name="T57" fmla="*/ 515055 h 126"/>
                  <a:gd name="T58" fmla="*/ 358622 w 84"/>
                  <a:gd name="T59" fmla="*/ 487730 h 126"/>
                  <a:gd name="T60" fmla="*/ 354420 w 84"/>
                  <a:gd name="T61" fmla="*/ 474802 h 126"/>
                  <a:gd name="T62" fmla="*/ 354420 w 84"/>
                  <a:gd name="T63" fmla="*/ 457353 h 126"/>
                  <a:gd name="T64" fmla="*/ 354420 w 84"/>
                  <a:gd name="T65" fmla="*/ 17449 h 126"/>
                  <a:gd name="T66" fmla="*/ 362891 w 84"/>
                  <a:gd name="T67" fmla="*/ 395359 h 126"/>
                  <a:gd name="T68" fmla="*/ 362891 w 84"/>
                  <a:gd name="T69" fmla="*/ 412792 h 126"/>
                  <a:gd name="T70" fmla="*/ 350139 w 84"/>
                  <a:gd name="T71" fmla="*/ 0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126"/>
                  <a:gd name="T110" fmla="*/ 84 w 84"/>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126">
                    <a:moveTo>
                      <a:pt x="50" y="123"/>
                    </a:moveTo>
                    <a:cubicBezTo>
                      <a:pt x="48" y="123"/>
                      <a:pt x="48" y="123"/>
                      <a:pt x="48" y="123"/>
                    </a:cubicBezTo>
                    <a:cubicBezTo>
                      <a:pt x="47" y="124"/>
                      <a:pt x="47" y="124"/>
                      <a:pt x="47" y="125"/>
                    </a:cubicBezTo>
                    <a:cubicBezTo>
                      <a:pt x="49" y="125"/>
                      <a:pt x="49" y="125"/>
                      <a:pt x="49" y="125"/>
                    </a:cubicBezTo>
                    <a:cubicBezTo>
                      <a:pt x="50" y="124"/>
                      <a:pt x="50" y="124"/>
                      <a:pt x="50" y="123"/>
                    </a:cubicBezTo>
                    <a:moveTo>
                      <a:pt x="66" y="123"/>
                    </a:moveTo>
                    <a:cubicBezTo>
                      <a:pt x="55" y="123"/>
                      <a:pt x="55" y="123"/>
                      <a:pt x="55" y="123"/>
                    </a:cubicBezTo>
                    <a:cubicBezTo>
                      <a:pt x="55" y="124"/>
                      <a:pt x="55" y="124"/>
                      <a:pt x="54" y="125"/>
                    </a:cubicBezTo>
                    <a:cubicBezTo>
                      <a:pt x="66" y="125"/>
                      <a:pt x="66" y="125"/>
                      <a:pt x="66" y="125"/>
                    </a:cubicBezTo>
                    <a:cubicBezTo>
                      <a:pt x="66" y="123"/>
                      <a:pt x="66" y="123"/>
                      <a:pt x="66" y="123"/>
                    </a:cubicBezTo>
                    <a:moveTo>
                      <a:pt x="0" y="121"/>
                    </a:moveTo>
                    <a:cubicBezTo>
                      <a:pt x="1" y="124"/>
                      <a:pt x="4" y="125"/>
                      <a:pt x="7" y="125"/>
                    </a:cubicBezTo>
                    <a:cubicBezTo>
                      <a:pt x="19" y="125"/>
                      <a:pt x="19" y="125"/>
                      <a:pt x="19" y="125"/>
                    </a:cubicBezTo>
                    <a:cubicBezTo>
                      <a:pt x="19" y="126"/>
                      <a:pt x="19" y="126"/>
                      <a:pt x="19" y="126"/>
                    </a:cubicBezTo>
                    <a:cubicBezTo>
                      <a:pt x="20" y="126"/>
                      <a:pt x="20" y="126"/>
                      <a:pt x="20" y="126"/>
                    </a:cubicBezTo>
                    <a:cubicBezTo>
                      <a:pt x="20" y="125"/>
                      <a:pt x="20" y="125"/>
                      <a:pt x="20" y="125"/>
                    </a:cubicBezTo>
                    <a:cubicBezTo>
                      <a:pt x="21" y="125"/>
                      <a:pt x="21" y="125"/>
                      <a:pt x="21" y="125"/>
                    </a:cubicBezTo>
                    <a:cubicBezTo>
                      <a:pt x="21" y="126"/>
                      <a:pt x="21" y="126"/>
                      <a:pt x="21" y="126"/>
                    </a:cubicBezTo>
                    <a:cubicBezTo>
                      <a:pt x="23" y="126"/>
                      <a:pt x="23" y="126"/>
                      <a:pt x="23" y="126"/>
                    </a:cubicBezTo>
                    <a:cubicBezTo>
                      <a:pt x="23" y="125"/>
                      <a:pt x="23" y="125"/>
                      <a:pt x="23" y="125"/>
                    </a:cubicBezTo>
                    <a:cubicBezTo>
                      <a:pt x="24" y="125"/>
                      <a:pt x="24" y="125"/>
                      <a:pt x="24" y="125"/>
                    </a:cubicBezTo>
                    <a:cubicBezTo>
                      <a:pt x="24" y="126"/>
                      <a:pt x="24" y="126"/>
                      <a:pt x="24" y="126"/>
                    </a:cubicBezTo>
                    <a:cubicBezTo>
                      <a:pt x="25" y="126"/>
                      <a:pt x="25" y="126"/>
                      <a:pt x="25" y="126"/>
                    </a:cubicBezTo>
                    <a:cubicBezTo>
                      <a:pt x="25" y="125"/>
                      <a:pt x="25" y="125"/>
                      <a:pt x="25" y="125"/>
                    </a:cubicBezTo>
                    <a:cubicBezTo>
                      <a:pt x="26" y="125"/>
                      <a:pt x="26" y="125"/>
                      <a:pt x="26" y="125"/>
                    </a:cubicBezTo>
                    <a:cubicBezTo>
                      <a:pt x="26" y="126"/>
                      <a:pt x="26" y="126"/>
                      <a:pt x="26" y="126"/>
                    </a:cubicBezTo>
                    <a:cubicBezTo>
                      <a:pt x="28" y="126"/>
                      <a:pt x="28" y="126"/>
                      <a:pt x="28" y="126"/>
                    </a:cubicBezTo>
                    <a:cubicBezTo>
                      <a:pt x="28" y="125"/>
                      <a:pt x="28" y="125"/>
                      <a:pt x="28" y="125"/>
                    </a:cubicBezTo>
                    <a:cubicBezTo>
                      <a:pt x="29" y="125"/>
                      <a:pt x="29" y="125"/>
                      <a:pt x="29" y="125"/>
                    </a:cubicBezTo>
                    <a:cubicBezTo>
                      <a:pt x="29" y="126"/>
                      <a:pt x="29" y="126"/>
                      <a:pt x="29" y="126"/>
                    </a:cubicBezTo>
                    <a:cubicBezTo>
                      <a:pt x="30" y="126"/>
                      <a:pt x="30" y="126"/>
                      <a:pt x="30" y="126"/>
                    </a:cubicBezTo>
                    <a:cubicBezTo>
                      <a:pt x="30" y="125"/>
                      <a:pt x="30" y="125"/>
                      <a:pt x="30" y="125"/>
                    </a:cubicBezTo>
                    <a:cubicBezTo>
                      <a:pt x="31" y="125"/>
                      <a:pt x="31" y="125"/>
                      <a:pt x="31" y="125"/>
                    </a:cubicBezTo>
                    <a:cubicBezTo>
                      <a:pt x="31" y="126"/>
                      <a:pt x="31" y="126"/>
                      <a:pt x="31" y="126"/>
                    </a:cubicBezTo>
                    <a:cubicBezTo>
                      <a:pt x="33" y="126"/>
                      <a:pt x="33" y="126"/>
                      <a:pt x="33" y="126"/>
                    </a:cubicBezTo>
                    <a:cubicBezTo>
                      <a:pt x="33" y="125"/>
                      <a:pt x="33" y="125"/>
                      <a:pt x="33" y="125"/>
                    </a:cubicBezTo>
                    <a:cubicBezTo>
                      <a:pt x="34" y="125"/>
                      <a:pt x="34" y="125"/>
                      <a:pt x="34" y="125"/>
                    </a:cubicBezTo>
                    <a:cubicBezTo>
                      <a:pt x="34" y="126"/>
                      <a:pt x="34" y="126"/>
                      <a:pt x="34" y="126"/>
                    </a:cubicBezTo>
                    <a:cubicBezTo>
                      <a:pt x="36" y="126"/>
                      <a:pt x="36" y="126"/>
                      <a:pt x="36" y="126"/>
                    </a:cubicBezTo>
                    <a:cubicBezTo>
                      <a:pt x="36" y="125"/>
                      <a:pt x="36" y="125"/>
                      <a:pt x="36" y="125"/>
                    </a:cubicBezTo>
                    <a:cubicBezTo>
                      <a:pt x="39" y="125"/>
                      <a:pt x="39" y="125"/>
                      <a:pt x="39" y="125"/>
                    </a:cubicBezTo>
                    <a:cubicBezTo>
                      <a:pt x="39" y="126"/>
                      <a:pt x="39" y="126"/>
                      <a:pt x="39" y="126"/>
                    </a:cubicBezTo>
                    <a:cubicBezTo>
                      <a:pt x="41" y="126"/>
                      <a:pt x="41" y="126"/>
                      <a:pt x="41" y="126"/>
                    </a:cubicBezTo>
                    <a:cubicBezTo>
                      <a:pt x="41" y="125"/>
                      <a:pt x="41" y="125"/>
                      <a:pt x="41" y="125"/>
                    </a:cubicBezTo>
                    <a:cubicBezTo>
                      <a:pt x="42" y="125"/>
                      <a:pt x="42" y="125"/>
                      <a:pt x="42" y="125"/>
                    </a:cubicBezTo>
                    <a:cubicBezTo>
                      <a:pt x="42" y="126"/>
                      <a:pt x="42" y="126"/>
                      <a:pt x="42" y="126"/>
                    </a:cubicBezTo>
                    <a:cubicBezTo>
                      <a:pt x="42" y="126"/>
                      <a:pt x="42" y="126"/>
                      <a:pt x="42" y="126"/>
                    </a:cubicBezTo>
                    <a:cubicBezTo>
                      <a:pt x="43" y="125"/>
                      <a:pt x="44" y="124"/>
                      <a:pt x="44" y="123"/>
                    </a:cubicBezTo>
                    <a:cubicBezTo>
                      <a:pt x="5" y="123"/>
                      <a:pt x="5" y="123"/>
                      <a:pt x="5" y="123"/>
                    </a:cubicBezTo>
                    <a:cubicBezTo>
                      <a:pt x="3" y="123"/>
                      <a:pt x="1" y="122"/>
                      <a:pt x="0" y="121"/>
                    </a:cubicBezTo>
                    <a:moveTo>
                      <a:pt x="83" y="111"/>
                    </a:moveTo>
                    <a:cubicBezTo>
                      <a:pt x="82" y="111"/>
                      <a:pt x="82" y="111"/>
                      <a:pt x="82" y="111"/>
                    </a:cubicBezTo>
                    <a:cubicBezTo>
                      <a:pt x="82" y="115"/>
                      <a:pt x="82" y="115"/>
                      <a:pt x="82" y="115"/>
                    </a:cubicBezTo>
                    <a:cubicBezTo>
                      <a:pt x="82" y="119"/>
                      <a:pt x="79" y="123"/>
                      <a:pt x="74" y="123"/>
                    </a:cubicBezTo>
                    <a:cubicBezTo>
                      <a:pt x="70" y="123"/>
                      <a:pt x="70" y="123"/>
                      <a:pt x="70" y="123"/>
                    </a:cubicBezTo>
                    <a:cubicBezTo>
                      <a:pt x="69" y="125"/>
                      <a:pt x="69" y="125"/>
                      <a:pt x="69" y="125"/>
                    </a:cubicBezTo>
                    <a:cubicBezTo>
                      <a:pt x="76" y="125"/>
                      <a:pt x="76" y="125"/>
                      <a:pt x="76" y="125"/>
                    </a:cubicBezTo>
                    <a:cubicBezTo>
                      <a:pt x="81" y="125"/>
                      <a:pt x="84" y="122"/>
                      <a:pt x="84" y="117"/>
                    </a:cubicBezTo>
                    <a:cubicBezTo>
                      <a:pt x="84" y="112"/>
                      <a:pt x="84" y="112"/>
                      <a:pt x="84" y="112"/>
                    </a:cubicBezTo>
                    <a:cubicBezTo>
                      <a:pt x="83" y="111"/>
                      <a:pt x="83" y="111"/>
                      <a:pt x="83" y="111"/>
                    </a:cubicBezTo>
                    <a:moveTo>
                      <a:pt x="82" y="104"/>
                    </a:moveTo>
                    <a:cubicBezTo>
                      <a:pt x="82" y="108"/>
                      <a:pt x="82" y="108"/>
                      <a:pt x="82" y="108"/>
                    </a:cubicBezTo>
                    <a:cubicBezTo>
                      <a:pt x="82" y="108"/>
                      <a:pt x="82" y="108"/>
                      <a:pt x="82" y="108"/>
                    </a:cubicBezTo>
                    <a:cubicBezTo>
                      <a:pt x="82" y="106"/>
                      <a:pt x="82" y="105"/>
                      <a:pt x="82" y="104"/>
                    </a:cubicBezTo>
                    <a:moveTo>
                      <a:pt x="81" y="0"/>
                    </a:moveTo>
                    <a:cubicBezTo>
                      <a:pt x="82" y="1"/>
                      <a:pt x="82" y="3"/>
                      <a:pt x="82" y="4"/>
                    </a:cubicBezTo>
                    <a:cubicBezTo>
                      <a:pt x="82" y="92"/>
                      <a:pt x="82" y="92"/>
                      <a:pt x="82" y="92"/>
                    </a:cubicBezTo>
                    <a:cubicBezTo>
                      <a:pt x="84" y="90"/>
                      <a:pt x="84" y="90"/>
                      <a:pt x="84" y="90"/>
                    </a:cubicBezTo>
                    <a:cubicBezTo>
                      <a:pt x="84" y="93"/>
                      <a:pt x="84" y="93"/>
                      <a:pt x="84" y="93"/>
                    </a:cubicBezTo>
                    <a:cubicBezTo>
                      <a:pt x="84" y="93"/>
                      <a:pt x="84" y="94"/>
                      <a:pt x="84" y="94"/>
                    </a:cubicBezTo>
                    <a:cubicBezTo>
                      <a:pt x="84" y="6"/>
                      <a:pt x="84" y="6"/>
                      <a:pt x="84" y="6"/>
                    </a:cubicBezTo>
                    <a:cubicBezTo>
                      <a:pt x="84" y="4"/>
                      <a:pt x="83" y="1"/>
                      <a:pt x="81"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9467" name="组合 1181"/>
            <p:cNvGrpSpPr/>
            <p:nvPr/>
          </p:nvGrpSpPr>
          <p:grpSpPr bwMode="auto">
            <a:xfrm>
              <a:off x="3648075" y="2347913"/>
              <a:ext cx="558801" cy="835025"/>
              <a:chOff x="0" y="0"/>
              <a:chExt cx="558801" cy="835025"/>
            </a:xfrm>
          </p:grpSpPr>
          <p:sp>
            <p:nvSpPr>
              <p:cNvPr id="19468" name="Freeform 206"/>
              <p:cNvSpPr>
                <a:spLocks noEditPoints="1"/>
              </p:cNvSpPr>
              <p:nvPr/>
            </p:nvSpPr>
            <p:spPr bwMode="auto">
              <a:xfrm>
                <a:off x="334963" y="603250"/>
                <a:ext cx="223838" cy="225425"/>
              </a:xfrm>
              <a:custGeom>
                <a:avLst/>
                <a:gdLst>
                  <a:gd name="T0" fmla="*/ 2147483646 w 35"/>
                  <a:gd name="T1" fmla="*/ 2147483646 h 35"/>
                  <a:gd name="T2" fmla="*/ 2147483646 w 35"/>
                  <a:gd name="T3" fmla="*/ 2147483646 h 35"/>
                  <a:gd name="T4" fmla="*/ 0 w 35"/>
                  <a:gd name="T5" fmla="*/ 2147483646 h 35"/>
                  <a:gd name="T6" fmla="*/ 2147483646 w 35"/>
                  <a:gd name="T7" fmla="*/ 2147483646 h 35"/>
                  <a:gd name="T8" fmla="*/ 2147483646 w 35"/>
                  <a:gd name="T9" fmla="*/ 2147483646 h 35"/>
                  <a:gd name="T10" fmla="*/ 2147483646 w 35"/>
                  <a:gd name="T11" fmla="*/ 2147483646 h 35"/>
                  <a:gd name="T12" fmla="*/ 2147483646 w 35"/>
                  <a:gd name="T13" fmla="*/ 2147483646 h 35"/>
                  <a:gd name="T14" fmla="*/ 2147483646 w 35"/>
                  <a:gd name="T15" fmla="*/ 2147483646 h 35"/>
                  <a:gd name="T16" fmla="*/ 2147483646 w 35"/>
                  <a:gd name="T17" fmla="*/ 2147483646 h 35"/>
                  <a:gd name="T18" fmla="*/ 2147483646 w 35"/>
                  <a:gd name="T19" fmla="*/ 2147483646 h 35"/>
                  <a:gd name="T20" fmla="*/ 2147483646 w 35"/>
                  <a:gd name="T21" fmla="*/ 0 h 35"/>
                  <a:gd name="T22" fmla="*/ 2147483646 w 35"/>
                  <a:gd name="T23" fmla="*/ 2147483646 h 35"/>
                  <a:gd name="T24" fmla="*/ 2147483646 w 35"/>
                  <a:gd name="T25" fmla="*/ 2147483646 h 35"/>
                  <a:gd name="T26" fmla="*/ 2147483646 w 35"/>
                  <a:gd name="T27" fmla="*/ 2147483646 h 35"/>
                  <a:gd name="T28" fmla="*/ 2147483646 w 35"/>
                  <a:gd name="T29" fmla="*/ 2147483646 h 35"/>
                  <a:gd name="T30" fmla="*/ 2147483646 w 35"/>
                  <a:gd name="T31" fmla="*/ 2147483646 h 35"/>
                  <a:gd name="T32" fmla="*/ 2147483646 w 35"/>
                  <a:gd name="T33" fmla="*/ 2147483646 h 35"/>
                  <a:gd name="T34" fmla="*/ 2147483646 w 35"/>
                  <a:gd name="T35" fmla="*/ 2147483646 h 35"/>
                  <a:gd name="T36" fmla="*/ 2147483646 w 35"/>
                  <a:gd name="T37" fmla="*/ 2147483646 h 35"/>
                  <a:gd name="T38" fmla="*/ 2147483646 w 35"/>
                  <a:gd name="T39" fmla="*/ 2147483646 h 35"/>
                  <a:gd name="T40" fmla="*/ 2147483646 w 35"/>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35"/>
                  <a:gd name="T65" fmla="*/ 35 w 35"/>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35">
                    <a:moveTo>
                      <a:pt x="3" y="33"/>
                    </a:moveTo>
                    <a:cubicBezTo>
                      <a:pt x="1" y="33"/>
                      <a:pt x="1" y="33"/>
                      <a:pt x="1" y="33"/>
                    </a:cubicBezTo>
                    <a:cubicBezTo>
                      <a:pt x="1" y="34"/>
                      <a:pt x="1" y="34"/>
                      <a:pt x="0" y="35"/>
                    </a:cubicBezTo>
                    <a:cubicBezTo>
                      <a:pt x="2" y="35"/>
                      <a:pt x="2" y="35"/>
                      <a:pt x="2" y="35"/>
                    </a:cubicBezTo>
                    <a:cubicBezTo>
                      <a:pt x="2" y="34"/>
                      <a:pt x="2" y="34"/>
                      <a:pt x="3" y="33"/>
                    </a:cubicBezTo>
                    <a:moveTo>
                      <a:pt x="21" y="33"/>
                    </a:moveTo>
                    <a:cubicBezTo>
                      <a:pt x="17" y="33"/>
                      <a:pt x="17" y="33"/>
                      <a:pt x="17" y="33"/>
                    </a:cubicBezTo>
                    <a:cubicBezTo>
                      <a:pt x="17" y="35"/>
                      <a:pt x="17" y="35"/>
                      <a:pt x="17" y="35"/>
                    </a:cubicBezTo>
                    <a:cubicBezTo>
                      <a:pt x="20" y="35"/>
                      <a:pt x="20" y="35"/>
                      <a:pt x="20" y="35"/>
                    </a:cubicBezTo>
                    <a:cubicBezTo>
                      <a:pt x="21" y="33"/>
                      <a:pt x="21" y="33"/>
                      <a:pt x="21" y="33"/>
                    </a:cubicBezTo>
                    <a:moveTo>
                      <a:pt x="35" y="0"/>
                    </a:moveTo>
                    <a:cubicBezTo>
                      <a:pt x="33" y="2"/>
                      <a:pt x="33" y="2"/>
                      <a:pt x="33" y="2"/>
                    </a:cubicBezTo>
                    <a:cubicBezTo>
                      <a:pt x="33" y="14"/>
                      <a:pt x="33" y="14"/>
                      <a:pt x="33" y="14"/>
                    </a:cubicBezTo>
                    <a:cubicBezTo>
                      <a:pt x="33" y="15"/>
                      <a:pt x="33" y="16"/>
                      <a:pt x="33" y="18"/>
                    </a:cubicBezTo>
                    <a:cubicBezTo>
                      <a:pt x="33" y="18"/>
                      <a:pt x="33" y="18"/>
                      <a:pt x="33" y="18"/>
                    </a:cubicBezTo>
                    <a:cubicBezTo>
                      <a:pt x="33" y="21"/>
                      <a:pt x="33" y="21"/>
                      <a:pt x="33" y="21"/>
                    </a:cubicBezTo>
                    <a:cubicBezTo>
                      <a:pt x="34" y="21"/>
                      <a:pt x="34" y="21"/>
                      <a:pt x="34" y="21"/>
                    </a:cubicBezTo>
                    <a:cubicBezTo>
                      <a:pt x="35" y="22"/>
                      <a:pt x="35" y="22"/>
                      <a:pt x="35" y="22"/>
                    </a:cubicBezTo>
                    <a:cubicBezTo>
                      <a:pt x="35" y="4"/>
                      <a:pt x="35" y="4"/>
                      <a:pt x="35" y="4"/>
                    </a:cubicBezTo>
                    <a:cubicBezTo>
                      <a:pt x="35" y="4"/>
                      <a:pt x="35" y="3"/>
                      <a:pt x="35" y="3"/>
                    </a:cubicBezTo>
                    <a:cubicBezTo>
                      <a:pt x="35" y="0"/>
                      <a:pt x="35" y="0"/>
                      <a:pt x="35"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9" name="Freeform 207"/>
              <p:cNvSpPr/>
              <p:nvPr/>
            </p:nvSpPr>
            <p:spPr bwMode="auto">
              <a:xfrm>
                <a:off x="347663" y="815975"/>
                <a:ext cx="25400" cy="12700"/>
              </a:xfrm>
              <a:custGeom>
                <a:avLst/>
                <a:gdLst>
                  <a:gd name="T0" fmla="*/ 2147483646 w 4"/>
                  <a:gd name="T1" fmla="*/ 0 h 2"/>
                  <a:gd name="T2" fmla="*/ 2147483646 w 4"/>
                  <a:gd name="T3" fmla="*/ 0 h 2"/>
                  <a:gd name="T4" fmla="*/ 0 w 4"/>
                  <a:gd name="T5" fmla="*/ 2147483646 h 2"/>
                  <a:gd name="T6" fmla="*/ 2147483646 w 4"/>
                  <a:gd name="T7" fmla="*/ 2147483646 h 2"/>
                  <a:gd name="T8" fmla="*/ 2147483646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0"/>
                    </a:moveTo>
                    <a:cubicBezTo>
                      <a:pt x="1" y="0"/>
                      <a:pt x="1" y="0"/>
                      <a:pt x="1" y="0"/>
                    </a:cubicBezTo>
                    <a:cubicBezTo>
                      <a:pt x="0" y="1"/>
                      <a:pt x="0" y="1"/>
                      <a:pt x="0" y="2"/>
                    </a:cubicBezTo>
                    <a:cubicBezTo>
                      <a:pt x="3" y="2"/>
                      <a:pt x="3" y="2"/>
                      <a:pt x="3" y="2"/>
                    </a:cubicBezTo>
                    <a:cubicBezTo>
                      <a:pt x="4" y="1"/>
                      <a:pt x="4" y="1"/>
                      <a:pt x="4"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0" name="Freeform 208"/>
              <p:cNvSpPr/>
              <p:nvPr/>
            </p:nvSpPr>
            <p:spPr bwMode="auto">
              <a:xfrm>
                <a:off x="288925" y="815975"/>
                <a:ext cx="39688" cy="19050"/>
              </a:xfrm>
              <a:custGeom>
                <a:avLst/>
                <a:gdLst>
                  <a:gd name="T0" fmla="*/ 2147483646 w 6"/>
                  <a:gd name="T1" fmla="*/ 0 h 3"/>
                  <a:gd name="T2" fmla="*/ 2147483646 w 6"/>
                  <a:gd name="T3" fmla="*/ 0 h 3"/>
                  <a:gd name="T4" fmla="*/ 0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cubicBezTo>
                      <a:pt x="2" y="0"/>
                      <a:pt x="2" y="0"/>
                      <a:pt x="2" y="0"/>
                    </a:cubicBezTo>
                    <a:cubicBezTo>
                      <a:pt x="2" y="1"/>
                      <a:pt x="1" y="2"/>
                      <a:pt x="0" y="3"/>
                    </a:cubicBezTo>
                    <a:cubicBezTo>
                      <a:pt x="1" y="3"/>
                      <a:pt x="1" y="3"/>
                      <a:pt x="1" y="3"/>
                    </a:cubicBezTo>
                    <a:cubicBezTo>
                      <a:pt x="1" y="2"/>
                      <a:pt x="1" y="2"/>
                      <a:pt x="1" y="2"/>
                    </a:cubicBezTo>
                    <a:cubicBezTo>
                      <a:pt x="5" y="2"/>
                      <a:pt x="5" y="2"/>
                      <a:pt x="5" y="2"/>
                    </a:cubicBezTo>
                    <a:cubicBezTo>
                      <a:pt x="5" y="1"/>
                      <a:pt x="5" y="1"/>
                      <a:pt x="6"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1" name="Freeform 209"/>
              <p:cNvSpPr/>
              <p:nvPr/>
            </p:nvSpPr>
            <p:spPr bwMode="auto">
              <a:xfrm>
                <a:off x="0" y="0"/>
                <a:ext cx="546100" cy="815975"/>
              </a:xfrm>
              <a:custGeom>
                <a:avLst/>
                <a:gdLst>
                  <a:gd name="T0" fmla="*/ 2147483646 w 85"/>
                  <a:gd name="T1" fmla="*/ 2147483646 h 127"/>
                  <a:gd name="T2" fmla="*/ 2147483646 w 85"/>
                  <a:gd name="T3" fmla="*/ 2147483646 h 127"/>
                  <a:gd name="T4" fmla="*/ 2147483646 w 85"/>
                  <a:gd name="T5" fmla="*/ 2147483646 h 127"/>
                  <a:gd name="T6" fmla="*/ 0 w 85"/>
                  <a:gd name="T7" fmla="*/ 2147483646 h 127"/>
                  <a:gd name="T8" fmla="*/ 0 w 85"/>
                  <a:gd name="T9" fmla="*/ 2147483646 h 127"/>
                  <a:gd name="T10" fmla="*/ 2147483646 w 85"/>
                  <a:gd name="T11" fmla="*/ 0 h 127"/>
                  <a:gd name="T12" fmla="*/ 2147483646 w 85"/>
                  <a:gd name="T13" fmla="*/ 0 h 127"/>
                  <a:gd name="T14" fmla="*/ 2147483646 w 85"/>
                  <a:gd name="T15" fmla="*/ 2147483646 h 127"/>
                  <a:gd name="T16" fmla="*/ 2147483646 w 85"/>
                  <a:gd name="T17" fmla="*/ 2147483646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127"/>
                  <a:gd name="T29" fmla="*/ 85 w 85"/>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127">
                    <a:moveTo>
                      <a:pt x="85" y="119"/>
                    </a:moveTo>
                    <a:cubicBezTo>
                      <a:pt x="85" y="123"/>
                      <a:pt x="82" y="127"/>
                      <a:pt x="77" y="127"/>
                    </a:cubicBezTo>
                    <a:cubicBezTo>
                      <a:pt x="8" y="127"/>
                      <a:pt x="8" y="127"/>
                      <a:pt x="8" y="127"/>
                    </a:cubicBezTo>
                    <a:cubicBezTo>
                      <a:pt x="3" y="127"/>
                      <a:pt x="0" y="123"/>
                      <a:pt x="0" y="119"/>
                    </a:cubicBezTo>
                    <a:cubicBezTo>
                      <a:pt x="0" y="8"/>
                      <a:pt x="0" y="8"/>
                      <a:pt x="0" y="8"/>
                    </a:cubicBezTo>
                    <a:cubicBezTo>
                      <a:pt x="0" y="4"/>
                      <a:pt x="3" y="0"/>
                      <a:pt x="8" y="0"/>
                    </a:cubicBezTo>
                    <a:cubicBezTo>
                      <a:pt x="77" y="0"/>
                      <a:pt x="77" y="0"/>
                      <a:pt x="77" y="0"/>
                    </a:cubicBezTo>
                    <a:cubicBezTo>
                      <a:pt x="82" y="0"/>
                      <a:pt x="85" y="4"/>
                      <a:pt x="85" y="8"/>
                    </a:cubicBezTo>
                    <a:cubicBezTo>
                      <a:pt x="85" y="119"/>
                      <a:pt x="85" y="119"/>
                      <a:pt x="85" y="119"/>
                    </a:cubicBezTo>
                  </a:path>
                </a:pathLst>
              </a:custGeom>
              <a:solidFill>
                <a:srgbClr val="1E1E1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2" name="Freeform 210"/>
              <p:cNvSpPr/>
              <p:nvPr/>
            </p:nvSpPr>
            <p:spPr bwMode="auto">
              <a:xfrm>
                <a:off x="6350" y="6350"/>
                <a:ext cx="533400" cy="790575"/>
              </a:xfrm>
              <a:custGeom>
                <a:avLst/>
                <a:gdLst>
                  <a:gd name="T0" fmla="*/ 2147483646 w 83"/>
                  <a:gd name="T1" fmla="*/ 2147483646 h 123"/>
                  <a:gd name="T2" fmla="*/ 2147483646 w 83"/>
                  <a:gd name="T3" fmla="*/ 2147483646 h 123"/>
                  <a:gd name="T4" fmla="*/ 2147483646 w 83"/>
                  <a:gd name="T5" fmla="*/ 2147483646 h 123"/>
                  <a:gd name="T6" fmla="*/ 2147483646 w 83"/>
                  <a:gd name="T7" fmla="*/ 2147483646 h 123"/>
                  <a:gd name="T8" fmla="*/ 2147483646 w 83"/>
                  <a:gd name="T9" fmla="*/ 2147483646 h 123"/>
                  <a:gd name="T10" fmla="*/ 2147483646 w 83"/>
                  <a:gd name="T11" fmla="*/ 0 h 123"/>
                  <a:gd name="T12" fmla="*/ 2147483646 w 83"/>
                  <a:gd name="T13" fmla="*/ 0 h 123"/>
                  <a:gd name="T14" fmla="*/ 0 w 83"/>
                  <a:gd name="T15" fmla="*/ 2147483646 h 123"/>
                  <a:gd name="T16" fmla="*/ 0 w 83"/>
                  <a:gd name="T17" fmla="*/ 2147483646 h 123"/>
                  <a:gd name="T18" fmla="*/ 2147483646 w 83"/>
                  <a:gd name="T19" fmla="*/ 2147483646 h 123"/>
                  <a:gd name="T20" fmla="*/ 2147483646 w 83"/>
                  <a:gd name="T21" fmla="*/ 2147483646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123"/>
                  <a:gd name="T35" fmla="*/ 83 w 83"/>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123">
                    <a:moveTo>
                      <a:pt x="2" y="120"/>
                    </a:moveTo>
                    <a:cubicBezTo>
                      <a:pt x="2" y="10"/>
                      <a:pt x="2" y="10"/>
                      <a:pt x="2" y="10"/>
                    </a:cubicBezTo>
                    <a:cubicBezTo>
                      <a:pt x="2" y="6"/>
                      <a:pt x="5" y="2"/>
                      <a:pt x="9" y="2"/>
                    </a:cubicBezTo>
                    <a:cubicBezTo>
                      <a:pt x="77" y="2"/>
                      <a:pt x="77" y="2"/>
                      <a:pt x="77" y="2"/>
                    </a:cubicBezTo>
                    <a:cubicBezTo>
                      <a:pt x="80" y="2"/>
                      <a:pt x="81" y="3"/>
                      <a:pt x="83" y="5"/>
                    </a:cubicBezTo>
                    <a:cubicBezTo>
                      <a:pt x="81" y="2"/>
                      <a:pt x="79" y="0"/>
                      <a:pt x="76" y="0"/>
                    </a:cubicBezTo>
                    <a:cubicBezTo>
                      <a:pt x="8" y="0"/>
                      <a:pt x="8" y="0"/>
                      <a:pt x="8" y="0"/>
                    </a:cubicBezTo>
                    <a:cubicBezTo>
                      <a:pt x="3" y="0"/>
                      <a:pt x="0" y="4"/>
                      <a:pt x="0" y="8"/>
                    </a:cubicBezTo>
                    <a:cubicBezTo>
                      <a:pt x="0" y="117"/>
                      <a:pt x="0" y="117"/>
                      <a:pt x="0" y="117"/>
                    </a:cubicBezTo>
                    <a:cubicBezTo>
                      <a:pt x="0" y="120"/>
                      <a:pt x="1" y="122"/>
                      <a:pt x="2" y="123"/>
                    </a:cubicBezTo>
                    <a:cubicBezTo>
                      <a:pt x="2" y="122"/>
                      <a:pt x="2" y="121"/>
                      <a:pt x="2" y="120"/>
                    </a:cubicBezTo>
                    <a:close/>
                  </a:path>
                </a:pathLst>
              </a:custGeom>
              <a:solidFill>
                <a:srgbClr val="7878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3" name="Freeform 211"/>
              <p:cNvSpPr/>
              <p:nvPr/>
            </p:nvSpPr>
            <p:spPr bwMode="auto">
              <a:xfrm>
                <a:off x="39688" y="57150"/>
                <a:ext cx="31750" cy="31750"/>
              </a:xfrm>
              <a:custGeom>
                <a:avLst/>
                <a:gdLst>
                  <a:gd name="T0" fmla="*/ 2147483646 w 5"/>
                  <a:gd name="T1" fmla="*/ 2147483646 h 5"/>
                  <a:gd name="T2" fmla="*/ 2147483646 w 5"/>
                  <a:gd name="T3" fmla="*/ 0 h 5"/>
                  <a:gd name="T4" fmla="*/ 2147483646 w 5"/>
                  <a:gd name="T5" fmla="*/ 2147483646 h 5"/>
                  <a:gd name="T6" fmla="*/ 2147483646 w 5"/>
                  <a:gd name="T7" fmla="*/ 2147483646 h 5"/>
                  <a:gd name="T8" fmla="*/ 2147483646 w 5"/>
                  <a:gd name="T9" fmla="*/ 214748364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1" y="2"/>
                    </a:moveTo>
                    <a:cubicBezTo>
                      <a:pt x="0" y="1"/>
                      <a:pt x="1" y="0"/>
                      <a:pt x="2" y="0"/>
                    </a:cubicBezTo>
                    <a:cubicBezTo>
                      <a:pt x="4" y="0"/>
                      <a:pt x="5" y="1"/>
                      <a:pt x="5" y="2"/>
                    </a:cubicBezTo>
                    <a:cubicBezTo>
                      <a:pt x="5" y="3"/>
                      <a:pt x="4" y="4"/>
                      <a:pt x="3" y="4"/>
                    </a:cubicBezTo>
                    <a:cubicBezTo>
                      <a:pt x="2" y="5"/>
                      <a:pt x="1" y="4"/>
                      <a:pt x="1" y="2"/>
                    </a:cubicBez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4" name="Freeform 212"/>
              <p:cNvSpPr/>
              <p:nvPr/>
            </p:nvSpPr>
            <p:spPr bwMode="auto">
              <a:xfrm>
                <a:off x="46038" y="57150"/>
                <a:ext cx="25400" cy="25400"/>
              </a:xfrm>
              <a:custGeom>
                <a:avLst/>
                <a:gdLst>
                  <a:gd name="T0" fmla="*/ 2147483646 w 4"/>
                  <a:gd name="T1" fmla="*/ 2147483646 h 4"/>
                  <a:gd name="T2" fmla="*/ 0 w 4"/>
                  <a:gd name="T3" fmla="*/ 2147483646 h 4"/>
                  <a:gd name="T4" fmla="*/ 2147483646 w 4"/>
                  <a:gd name="T5" fmla="*/ 0 h 4"/>
                  <a:gd name="T6" fmla="*/ 2147483646 w 4"/>
                  <a:gd name="T7" fmla="*/ 2147483646 h 4"/>
                  <a:gd name="T8" fmla="*/ 2147483646 w 4"/>
                  <a:gd name="T9" fmla="*/ 2147483646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1" y="4"/>
                      <a:pt x="0" y="4"/>
                      <a:pt x="0" y="2"/>
                    </a:cubicBezTo>
                    <a:cubicBezTo>
                      <a:pt x="0" y="1"/>
                      <a:pt x="0" y="0"/>
                      <a:pt x="1" y="0"/>
                    </a:cubicBezTo>
                    <a:cubicBezTo>
                      <a:pt x="3" y="0"/>
                      <a:pt x="4" y="1"/>
                      <a:pt x="4" y="2"/>
                    </a:cubicBezTo>
                    <a:cubicBezTo>
                      <a:pt x="4" y="3"/>
                      <a:pt x="3" y="4"/>
                      <a:pt x="2" y="4"/>
                    </a:cubicBezTo>
                    <a:close/>
                  </a:path>
                </a:pathLst>
              </a:custGeom>
              <a:solidFill>
                <a:srgbClr val="FFFB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5" name="Freeform 213"/>
              <p:cNvSpPr/>
              <p:nvPr/>
            </p:nvSpPr>
            <p:spPr bwMode="auto">
              <a:xfrm>
                <a:off x="46038" y="69850"/>
                <a:ext cx="25400" cy="0"/>
              </a:xfrm>
              <a:custGeom>
                <a:avLst/>
                <a:gdLst>
                  <a:gd name="T0" fmla="*/ 2147483646 w 4"/>
                  <a:gd name="T1" fmla="*/ 2147483646 w 4"/>
                  <a:gd name="T2" fmla="*/ 2147483646 w 4"/>
                  <a:gd name="T3" fmla="*/ 2147483646 w 4"/>
                  <a:gd name="T4" fmla="*/ 0 w 4"/>
                  <a:gd name="T5" fmla="*/ 0 w 4"/>
                  <a:gd name="T6" fmla="*/ 0 w 4"/>
                  <a:gd name="T7" fmla="*/ 0 w 4"/>
                  <a:gd name="T8" fmla="*/ 0 w 4"/>
                  <a:gd name="T9" fmla="*/ 2147483646 w 4"/>
                  <a:gd name="T10" fmla="*/ 2147483646 w 4"/>
                  <a:gd name="T11" fmla="*/ 2147483646 w 4"/>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4 w 4"/>
                </a:gdLst>
                <a:ahLst/>
                <a:cxnLst>
                  <a:cxn ang="T12">
                    <a:pos x="T0" y="0"/>
                  </a:cxn>
                  <a:cxn ang="T13">
                    <a:pos x="T1" y="0"/>
                  </a:cxn>
                  <a:cxn ang="T14">
                    <a:pos x="T2" y="0"/>
                  </a:cxn>
                  <a:cxn ang="T15">
                    <a:pos x="T3" y="0"/>
                  </a:cxn>
                  <a:cxn ang="T16">
                    <a:pos x="T4" y="0"/>
                  </a:cxn>
                  <a:cxn ang="T17">
                    <a:pos x="T5" y="0"/>
                  </a:cxn>
                  <a:cxn ang="T18">
                    <a:pos x="T6" y="0"/>
                  </a:cxn>
                  <a:cxn ang="T19">
                    <a:pos x="T7" y="0"/>
                  </a:cxn>
                  <a:cxn ang="T20">
                    <a:pos x="T8" y="0"/>
                  </a:cxn>
                  <a:cxn ang="T21">
                    <a:pos x="T9" y="0"/>
                  </a:cxn>
                  <a:cxn ang="T22">
                    <a:pos x="T10" y="0"/>
                  </a:cxn>
                  <a:cxn ang="T23">
                    <a:pos x="T11" y="0"/>
                  </a:cxn>
                </a:cxnLst>
                <a:rect l="T24" t="0" r="T25" b="0"/>
                <a:pathLst>
                  <a:path w="4">
                    <a:moveTo>
                      <a:pt x="4" y="0"/>
                    </a:moveTo>
                    <a:cubicBezTo>
                      <a:pt x="4" y="0"/>
                      <a:pt x="4" y="0"/>
                      <a:pt x="4" y="0"/>
                    </a:cubicBezTo>
                    <a:cubicBezTo>
                      <a:pt x="3" y="0"/>
                      <a:pt x="3" y="0"/>
                      <a:pt x="3" y="0"/>
                    </a:cubicBezTo>
                    <a:cubicBezTo>
                      <a:pt x="3" y="0"/>
                      <a:pt x="2" y="0"/>
                      <a:pt x="2"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1" y="0"/>
                      <a:pt x="1" y="0"/>
                      <a:pt x="2" y="0"/>
                    </a:cubicBezTo>
                    <a:cubicBezTo>
                      <a:pt x="2" y="0"/>
                      <a:pt x="3" y="0"/>
                      <a:pt x="3" y="0"/>
                    </a:cubicBezTo>
                    <a:cubicBezTo>
                      <a:pt x="4" y="0"/>
                      <a:pt x="4" y="0"/>
                      <a:pt x="4"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6" name="Freeform 214"/>
              <p:cNvSpPr/>
              <p:nvPr/>
            </p:nvSpPr>
            <p:spPr bwMode="auto">
              <a:xfrm>
                <a:off x="482600" y="50800"/>
                <a:ext cx="31750" cy="31750"/>
              </a:xfrm>
              <a:custGeom>
                <a:avLst/>
                <a:gdLst>
                  <a:gd name="T0" fmla="*/ 2147483646 w 5"/>
                  <a:gd name="T1" fmla="*/ 2147483646 h 5"/>
                  <a:gd name="T2" fmla="*/ 0 w 5"/>
                  <a:gd name="T3" fmla="*/ 2147483646 h 5"/>
                  <a:gd name="T4" fmla="*/ 2147483646 w 5"/>
                  <a:gd name="T5" fmla="*/ 2147483646 h 5"/>
                  <a:gd name="T6" fmla="*/ 2147483646 w 5"/>
                  <a:gd name="T7" fmla="*/ 2147483646 h 5"/>
                  <a:gd name="T8" fmla="*/ 2147483646 w 5"/>
                  <a:gd name="T9" fmla="*/ 214748364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1" y="5"/>
                    </a:moveTo>
                    <a:cubicBezTo>
                      <a:pt x="0" y="4"/>
                      <a:pt x="0" y="3"/>
                      <a:pt x="0" y="2"/>
                    </a:cubicBezTo>
                    <a:cubicBezTo>
                      <a:pt x="1" y="1"/>
                      <a:pt x="2" y="0"/>
                      <a:pt x="3" y="1"/>
                    </a:cubicBezTo>
                    <a:cubicBezTo>
                      <a:pt x="4" y="2"/>
                      <a:pt x="5" y="3"/>
                      <a:pt x="4" y="4"/>
                    </a:cubicBezTo>
                    <a:cubicBezTo>
                      <a:pt x="3" y="5"/>
                      <a:pt x="2" y="5"/>
                      <a:pt x="1" y="5"/>
                    </a:cubicBez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7" name="Freeform 215"/>
              <p:cNvSpPr/>
              <p:nvPr/>
            </p:nvSpPr>
            <p:spPr bwMode="auto">
              <a:xfrm>
                <a:off x="482600" y="50800"/>
                <a:ext cx="31750" cy="31750"/>
              </a:xfrm>
              <a:custGeom>
                <a:avLst/>
                <a:gdLst>
                  <a:gd name="T0" fmla="*/ 2147483646 w 5"/>
                  <a:gd name="T1" fmla="*/ 2147483646 h 5"/>
                  <a:gd name="T2" fmla="*/ 2147483646 w 5"/>
                  <a:gd name="T3" fmla="*/ 2147483646 h 5"/>
                  <a:gd name="T4" fmla="*/ 0 w 5"/>
                  <a:gd name="T5" fmla="*/ 2147483646 h 5"/>
                  <a:gd name="T6" fmla="*/ 2147483646 w 5"/>
                  <a:gd name="T7" fmla="*/ 2147483646 h 5"/>
                  <a:gd name="T8" fmla="*/ 2147483646 w 5"/>
                  <a:gd name="T9" fmla="*/ 214748364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4"/>
                    </a:moveTo>
                    <a:cubicBezTo>
                      <a:pt x="3" y="5"/>
                      <a:pt x="2" y="5"/>
                      <a:pt x="1" y="5"/>
                    </a:cubicBezTo>
                    <a:cubicBezTo>
                      <a:pt x="0" y="4"/>
                      <a:pt x="0" y="3"/>
                      <a:pt x="0" y="2"/>
                    </a:cubicBezTo>
                    <a:cubicBezTo>
                      <a:pt x="1" y="1"/>
                      <a:pt x="2" y="0"/>
                      <a:pt x="3" y="1"/>
                    </a:cubicBezTo>
                    <a:cubicBezTo>
                      <a:pt x="4" y="2"/>
                      <a:pt x="5" y="3"/>
                      <a:pt x="4" y="4"/>
                    </a:cubicBezTo>
                    <a:close/>
                  </a:path>
                </a:pathLst>
              </a:custGeom>
              <a:solidFill>
                <a:srgbClr val="FFFB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8" name="Freeform 216"/>
              <p:cNvSpPr/>
              <p:nvPr/>
            </p:nvSpPr>
            <p:spPr bwMode="auto">
              <a:xfrm>
                <a:off x="488950" y="57150"/>
                <a:ext cx="12700" cy="25400"/>
              </a:xfrm>
              <a:custGeom>
                <a:avLst/>
                <a:gdLst>
                  <a:gd name="T0" fmla="*/ 2147483646 w 2"/>
                  <a:gd name="T1" fmla="*/ 0 h 4"/>
                  <a:gd name="T2" fmla="*/ 2147483646 w 2"/>
                  <a:gd name="T3" fmla="*/ 0 h 4"/>
                  <a:gd name="T4" fmla="*/ 2147483646 w 2"/>
                  <a:gd name="T5" fmla="*/ 2147483646 h 4"/>
                  <a:gd name="T6" fmla="*/ 2147483646 w 2"/>
                  <a:gd name="T7" fmla="*/ 2147483646 h 4"/>
                  <a:gd name="T8" fmla="*/ 0 w 2"/>
                  <a:gd name="T9" fmla="*/ 2147483646 h 4"/>
                  <a:gd name="T10" fmla="*/ 0 w 2"/>
                  <a:gd name="T11" fmla="*/ 2147483646 h 4"/>
                  <a:gd name="T12" fmla="*/ 0 w 2"/>
                  <a:gd name="T13" fmla="*/ 2147483646 h 4"/>
                  <a:gd name="T14" fmla="*/ 0 w 2"/>
                  <a:gd name="T15" fmla="*/ 2147483646 h 4"/>
                  <a:gd name="T16" fmla="*/ 0 w 2"/>
                  <a:gd name="T17" fmla="*/ 2147483646 h 4"/>
                  <a:gd name="T18" fmla="*/ 2147483646 w 2"/>
                  <a:gd name="T19" fmla="*/ 2147483646 h 4"/>
                  <a:gd name="T20" fmla="*/ 2147483646 w 2"/>
                  <a:gd name="T21" fmla="*/ 0 h 4"/>
                  <a:gd name="T22" fmla="*/ 2147483646 w 2"/>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4"/>
                  <a:gd name="T38" fmla="*/ 2 w 2"/>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4">
                    <a:moveTo>
                      <a:pt x="2" y="0"/>
                    </a:moveTo>
                    <a:cubicBezTo>
                      <a:pt x="2" y="0"/>
                      <a:pt x="2" y="0"/>
                      <a:pt x="2" y="0"/>
                    </a:cubicBezTo>
                    <a:cubicBezTo>
                      <a:pt x="2" y="1"/>
                      <a:pt x="2" y="1"/>
                      <a:pt x="2" y="1"/>
                    </a:cubicBezTo>
                    <a:cubicBezTo>
                      <a:pt x="2" y="1"/>
                      <a:pt x="2" y="1"/>
                      <a:pt x="1" y="2"/>
                    </a:cubicBezTo>
                    <a:cubicBezTo>
                      <a:pt x="1" y="2"/>
                      <a:pt x="1" y="3"/>
                      <a:pt x="0" y="3"/>
                    </a:cubicBezTo>
                    <a:cubicBezTo>
                      <a:pt x="0" y="3"/>
                      <a:pt x="0" y="3"/>
                      <a:pt x="0" y="3"/>
                    </a:cubicBezTo>
                    <a:cubicBezTo>
                      <a:pt x="0" y="4"/>
                      <a:pt x="0" y="4"/>
                      <a:pt x="0" y="4"/>
                    </a:cubicBezTo>
                    <a:cubicBezTo>
                      <a:pt x="0" y="3"/>
                      <a:pt x="0" y="3"/>
                      <a:pt x="0" y="3"/>
                    </a:cubicBezTo>
                    <a:cubicBezTo>
                      <a:pt x="0" y="3"/>
                      <a:pt x="0" y="3"/>
                      <a:pt x="0" y="3"/>
                    </a:cubicBezTo>
                    <a:cubicBezTo>
                      <a:pt x="0" y="3"/>
                      <a:pt x="1" y="2"/>
                      <a:pt x="1" y="2"/>
                    </a:cubicBezTo>
                    <a:cubicBezTo>
                      <a:pt x="1" y="1"/>
                      <a:pt x="2" y="1"/>
                      <a:pt x="2" y="0"/>
                    </a:cubicBezTo>
                    <a:cubicBezTo>
                      <a:pt x="2" y="0"/>
                      <a:pt x="2" y="0"/>
                      <a:pt x="2"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9" name="Freeform 217"/>
              <p:cNvSpPr/>
              <p:nvPr/>
            </p:nvSpPr>
            <p:spPr bwMode="auto">
              <a:xfrm>
                <a:off x="482600" y="765175"/>
                <a:ext cx="31750" cy="31750"/>
              </a:xfrm>
              <a:custGeom>
                <a:avLst/>
                <a:gdLst>
                  <a:gd name="T0" fmla="*/ 2147483646 w 5"/>
                  <a:gd name="T1" fmla="*/ 2147483646 h 5"/>
                  <a:gd name="T2" fmla="*/ 0 w 5"/>
                  <a:gd name="T3" fmla="*/ 2147483646 h 5"/>
                  <a:gd name="T4" fmla="*/ 2147483646 w 5"/>
                  <a:gd name="T5" fmla="*/ 0 h 5"/>
                  <a:gd name="T6" fmla="*/ 2147483646 w 5"/>
                  <a:gd name="T7" fmla="*/ 2147483646 h 5"/>
                  <a:gd name="T8" fmla="*/ 2147483646 w 5"/>
                  <a:gd name="T9" fmla="*/ 214748364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1" y="4"/>
                    </a:moveTo>
                    <a:cubicBezTo>
                      <a:pt x="0" y="3"/>
                      <a:pt x="0" y="2"/>
                      <a:pt x="0" y="1"/>
                    </a:cubicBezTo>
                    <a:cubicBezTo>
                      <a:pt x="1" y="0"/>
                      <a:pt x="2" y="0"/>
                      <a:pt x="3" y="0"/>
                    </a:cubicBezTo>
                    <a:cubicBezTo>
                      <a:pt x="4" y="1"/>
                      <a:pt x="5" y="2"/>
                      <a:pt x="4" y="3"/>
                    </a:cubicBezTo>
                    <a:cubicBezTo>
                      <a:pt x="3" y="4"/>
                      <a:pt x="2" y="5"/>
                      <a:pt x="1" y="4"/>
                    </a:cubicBez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0" name="Freeform 218"/>
              <p:cNvSpPr/>
              <p:nvPr/>
            </p:nvSpPr>
            <p:spPr bwMode="auto">
              <a:xfrm>
                <a:off x="482600" y="765175"/>
                <a:ext cx="31750" cy="31750"/>
              </a:xfrm>
              <a:custGeom>
                <a:avLst/>
                <a:gdLst>
                  <a:gd name="T0" fmla="*/ 2147483646 w 5"/>
                  <a:gd name="T1" fmla="*/ 2147483646 h 5"/>
                  <a:gd name="T2" fmla="*/ 2147483646 w 5"/>
                  <a:gd name="T3" fmla="*/ 2147483646 h 5"/>
                  <a:gd name="T4" fmla="*/ 0 w 5"/>
                  <a:gd name="T5" fmla="*/ 2147483646 h 5"/>
                  <a:gd name="T6" fmla="*/ 2147483646 w 5"/>
                  <a:gd name="T7" fmla="*/ 0 h 5"/>
                  <a:gd name="T8" fmla="*/ 2147483646 w 5"/>
                  <a:gd name="T9" fmla="*/ 214748364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3"/>
                    </a:moveTo>
                    <a:cubicBezTo>
                      <a:pt x="3" y="4"/>
                      <a:pt x="2" y="5"/>
                      <a:pt x="1" y="4"/>
                    </a:cubicBezTo>
                    <a:cubicBezTo>
                      <a:pt x="0" y="3"/>
                      <a:pt x="0" y="2"/>
                      <a:pt x="0" y="1"/>
                    </a:cubicBezTo>
                    <a:cubicBezTo>
                      <a:pt x="1" y="0"/>
                      <a:pt x="2" y="0"/>
                      <a:pt x="3" y="0"/>
                    </a:cubicBezTo>
                    <a:cubicBezTo>
                      <a:pt x="4" y="1"/>
                      <a:pt x="5" y="2"/>
                      <a:pt x="4" y="3"/>
                    </a:cubicBezTo>
                    <a:close/>
                  </a:path>
                </a:pathLst>
              </a:custGeom>
              <a:solidFill>
                <a:srgbClr val="FFFB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1" name="Freeform 219"/>
              <p:cNvSpPr/>
              <p:nvPr/>
            </p:nvSpPr>
            <p:spPr bwMode="auto">
              <a:xfrm>
                <a:off x="488950" y="765175"/>
                <a:ext cx="12700" cy="25400"/>
              </a:xfrm>
              <a:custGeom>
                <a:avLst/>
                <a:gdLst>
                  <a:gd name="T0" fmla="*/ 2147483646 w 2"/>
                  <a:gd name="T1" fmla="*/ 0 h 4"/>
                  <a:gd name="T2" fmla="*/ 2147483646 w 2"/>
                  <a:gd name="T3" fmla="*/ 2147483646 h 4"/>
                  <a:gd name="T4" fmla="*/ 2147483646 w 2"/>
                  <a:gd name="T5" fmla="*/ 2147483646 h 4"/>
                  <a:gd name="T6" fmla="*/ 2147483646 w 2"/>
                  <a:gd name="T7" fmla="*/ 2147483646 h 4"/>
                  <a:gd name="T8" fmla="*/ 0 w 2"/>
                  <a:gd name="T9" fmla="*/ 2147483646 h 4"/>
                  <a:gd name="T10" fmla="*/ 0 w 2"/>
                  <a:gd name="T11" fmla="*/ 2147483646 h 4"/>
                  <a:gd name="T12" fmla="*/ 0 w 2"/>
                  <a:gd name="T13" fmla="*/ 2147483646 h 4"/>
                  <a:gd name="T14" fmla="*/ 0 w 2"/>
                  <a:gd name="T15" fmla="*/ 2147483646 h 4"/>
                  <a:gd name="T16" fmla="*/ 0 w 2"/>
                  <a:gd name="T17" fmla="*/ 2147483646 h 4"/>
                  <a:gd name="T18" fmla="*/ 2147483646 w 2"/>
                  <a:gd name="T19" fmla="*/ 2147483646 h 4"/>
                  <a:gd name="T20" fmla="*/ 2147483646 w 2"/>
                  <a:gd name="T21" fmla="*/ 2147483646 h 4"/>
                  <a:gd name="T22" fmla="*/ 2147483646 w 2"/>
                  <a:gd name="T23" fmla="*/ 2147483646 h 4"/>
                  <a:gd name="T24" fmla="*/ 2147483646 w 2"/>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
                  <a:gd name="T40" fmla="*/ 0 h 4"/>
                  <a:gd name="T41" fmla="*/ 2 w 2"/>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 h="4">
                    <a:moveTo>
                      <a:pt x="2" y="0"/>
                    </a:moveTo>
                    <a:cubicBezTo>
                      <a:pt x="2" y="1"/>
                      <a:pt x="2" y="1"/>
                      <a:pt x="2" y="1"/>
                    </a:cubicBezTo>
                    <a:cubicBezTo>
                      <a:pt x="2" y="1"/>
                      <a:pt x="2" y="1"/>
                      <a:pt x="2" y="1"/>
                    </a:cubicBezTo>
                    <a:cubicBezTo>
                      <a:pt x="2" y="1"/>
                      <a:pt x="2" y="2"/>
                      <a:pt x="1" y="2"/>
                    </a:cubicBezTo>
                    <a:cubicBezTo>
                      <a:pt x="1" y="3"/>
                      <a:pt x="1" y="3"/>
                      <a:pt x="0" y="3"/>
                    </a:cubicBezTo>
                    <a:cubicBezTo>
                      <a:pt x="0" y="4"/>
                      <a:pt x="0" y="4"/>
                      <a:pt x="0" y="4"/>
                    </a:cubicBezTo>
                    <a:cubicBezTo>
                      <a:pt x="0" y="4"/>
                      <a:pt x="0" y="4"/>
                      <a:pt x="0" y="4"/>
                    </a:cubicBezTo>
                    <a:cubicBezTo>
                      <a:pt x="0" y="4"/>
                      <a:pt x="0" y="4"/>
                      <a:pt x="0" y="4"/>
                    </a:cubicBezTo>
                    <a:cubicBezTo>
                      <a:pt x="0" y="3"/>
                      <a:pt x="0" y="3"/>
                      <a:pt x="0" y="3"/>
                    </a:cubicBezTo>
                    <a:cubicBezTo>
                      <a:pt x="0" y="3"/>
                      <a:pt x="1" y="3"/>
                      <a:pt x="1" y="2"/>
                    </a:cubicBezTo>
                    <a:cubicBezTo>
                      <a:pt x="1" y="2"/>
                      <a:pt x="2" y="1"/>
                      <a:pt x="2" y="1"/>
                    </a:cubicBezTo>
                    <a:cubicBezTo>
                      <a:pt x="2" y="1"/>
                      <a:pt x="2" y="1"/>
                      <a:pt x="2" y="1"/>
                    </a:cubicBezTo>
                    <a:lnTo>
                      <a:pt x="2" y="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2" name="Freeform 220"/>
              <p:cNvSpPr/>
              <p:nvPr/>
            </p:nvSpPr>
            <p:spPr bwMode="auto">
              <a:xfrm>
                <a:off x="39688" y="765175"/>
                <a:ext cx="31750" cy="31750"/>
              </a:xfrm>
              <a:custGeom>
                <a:avLst/>
                <a:gdLst>
                  <a:gd name="T0" fmla="*/ 2147483646 w 5"/>
                  <a:gd name="T1" fmla="*/ 2147483646 h 5"/>
                  <a:gd name="T2" fmla="*/ 2147483646 w 5"/>
                  <a:gd name="T3" fmla="*/ 2147483646 h 5"/>
                  <a:gd name="T4" fmla="*/ 2147483646 w 5"/>
                  <a:gd name="T5" fmla="*/ 0 h 5"/>
                  <a:gd name="T6" fmla="*/ 2147483646 w 5"/>
                  <a:gd name="T7" fmla="*/ 2147483646 h 5"/>
                  <a:gd name="T8" fmla="*/ 2147483646 w 5"/>
                  <a:gd name="T9" fmla="*/ 214748364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4"/>
                    </a:moveTo>
                    <a:cubicBezTo>
                      <a:pt x="1" y="3"/>
                      <a:pt x="0" y="2"/>
                      <a:pt x="1" y="1"/>
                    </a:cubicBezTo>
                    <a:cubicBezTo>
                      <a:pt x="2" y="0"/>
                      <a:pt x="3" y="0"/>
                      <a:pt x="4" y="0"/>
                    </a:cubicBezTo>
                    <a:cubicBezTo>
                      <a:pt x="5" y="1"/>
                      <a:pt x="5" y="2"/>
                      <a:pt x="5" y="3"/>
                    </a:cubicBezTo>
                    <a:cubicBezTo>
                      <a:pt x="4" y="4"/>
                      <a:pt x="3" y="5"/>
                      <a:pt x="2" y="4"/>
                    </a:cubicBez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3" name="Freeform 221"/>
              <p:cNvSpPr/>
              <p:nvPr/>
            </p:nvSpPr>
            <p:spPr bwMode="auto">
              <a:xfrm>
                <a:off x="39688" y="765175"/>
                <a:ext cx="31750" cy="31750"/>
              </a:xfrm>
              <a:custGeom>
                <a:avLst/>
                <a:gdLst>
                  <a:gd name="T0" fmla="*/ 2147483646 w 5"/>
                  <a:gd name="T1" fmla="*/ 2147483646 h 5"/>
                  <a:gd name="T2" fmla="*/ 2147483646 w 5"/>
                  <a:gd name="T3" fmla="*/ 2147483646 h 5"/>
                  <a:gd name="T4" fmla="*/ 2147483646 w 5"/>
                  <a:gd name="T5" fmla="*/ 2147483646 h 5"/>
                  <a:gd name="T6" fmla="*/ 2147483646 w 5"/>
                  <a:gd name="T7" fmla="*/ 0 h 5"/>
                  <a:gd name="T8" fmla="*/ 2147483646 w 5"/>
                  <a:gd name="T9" fmla="*/ 214748364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3"/>
                    </a:moveTo>
                    <a:cubicBezTo>
                      <a:pt x="4" y="4"/>
                      <a:pt x="3" y="5"/>
                      <a:pt x="2" y="4"/>
                    </a:cubicBezTo>
                    <a:cubicBezTo>
                      <a:pt x="1" y="3"/>
                      <a:pt x="0" y="2"/>
                      <a:pt x="1" y="1"/>
                    </a:cubicBezTo>
                    <a:cubicBezTo>
                      <a:pt x="2" y="0"/>
                      <a:pt x="3" y="0"/>
                      <a:pt x="4" y="0"/>
                    </a:cubicBezTo>
                    <a:cubicBezTo>
                      <a:pt x="5" y="1"/>
                      <a:pt x="5" y="2"/>
                      <a:pt x="5" y="3"/>
                    </a:cubicBezTo>
                    <a:close/>
                  </a:path>
                </a:pathLst>
              </a:custGeom>
              <a:solidFill>
                <a:srgbClr val="FFFB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4" name="Freeform 222"/>
              <p:cNvSpPr/>
              <p:nvPr/>
            </p:nvSpPr>
            <p:spPr bwMode="auto">
              <a:xfrm>
                <a:off x="52388" y="765175"/>
                <a:ext cx="12700" cy="25400"/>
              </a:xfrm>
              <a:custGeom>
                <a:avLst/>
                <a:gdLst>
                  <a:gd name="T0" fmla="*/ 2147483646 w 2"/>
                  <a:gd name="T1" fmla="*/ 0 h 4"/>
                  <a:gd name="T2" fmla="*/ 2147483646 w 2"/>
                  <a:gd name="T3" fmla="*/ 2147483646 h 4"/>
                  <a:gd name="T4" fmla="*/ 2147483646 w 2"/>
                  <a:gd name="T5" fmla="*/ 2147483646 h 4"/>
                  <a:gd name="T6" fmla="*/ 2147483646 w 2"/>
                  <a:gd name="T7" fmla="*/ 2147483646 h 4"/>
                  <a:gd name="T8" fmla="*/ 0 w 2"/>
                  <a:gd name="T9" fmla="*/ 2147483646 h 4"/>
                  <a:gd name="T10" fmla="*/ 0 w 2"/>
                  <a:gd name="T11" fmla="*/ 2147483646 h 4"/>
                  <a:gd name="T12" fmla="*/ 0 w 2"/>
                  <a:gd name="T13" fmla="*/ 2147483646 h 4"/>
                  <a:gd name="T14" fmla="*/ 0 w 2"/>
                  <a:gd name="T15" fmla="*/ 2147483646 h 4"/>
                  <a:gd name="T16" fmla="*/ 0 w 2"/>
                  <a:gd name="T17" fmla="*/ 2147483646 h 4"/>
                  <a:gd name="T18" fmla="*/ 2147483646 w 2"/>
                  <a:gd name="T19" fmla="*/ 2147483646 h 4"/>
                  <a:gd name="T20" fmla="*/ 2147483646 w 2"/>
                  <a:gd name="T21" fmla="*/ 2147483646 h 4"/>
                  <a:gd name="T22" fmla="*/ 2147483646 w 2"/>
                  <a:gd name="T23" fmla="*/ 2147483646 h 4"/>
                  <a:gd name="T24" fmla="*/ 2147483646 w 2"/>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
                  <a:gd name="T40" fmla="*/ 0 h 4"/>
                  <a:gd name="T41" fmla="*/ 2 w 2"/>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 h="4">
                    <a:moveTo>
                      <a:pt x="2" y="0"/>
                    </a:moveTo>
                    <a:cubicBezTo>
                      <a:pt x="2" y="1"/>
                      <a:pt x="2" y="1"/>
                      <a:pt x="2" y="1"/>
                    </a:cubicBezTo>
                    <a:cubicBezTo>
                      <a:pt x="2" y="1"/>
                      <a:pt x="2" y="1"/>
                      <a:pt x="2" y="1"/>
                    </a:cubicBezTo>
                    <a:cubicBezTo>
                      <a:pt x="1" y="1"/>
                      <a:pt x="1" y="2"/>
                      <a:pt x="1" y="2"/>
                    </a:cubicBezTo>
                    <a:cubicBezTo>
                      <a:pt x="1" y="3"/>
                      <a:pt x="0" y="3"/>
                      <a:pt x="0" y="3"/>
                    </a:cubicBezTo>
                    <a:cubicBezTo>
                      <a:pt x="0" y="4"/>
                      <a:pt x="0" y="4"/>
                      <a:pt x="0" y="4"/>
                    </a:cubicBezTo>
                    <a:cubicBezTo>
                      <a:pt x="0" y="4"/>
                      <a:pt x="0" y="4"/>
                      <a:pt x="0" y="4"/>
                    </a:cubicBezTo>
                    <a:cubicBezTo>
                      <a:pt x="0" y="4"/>
                      <a:pt x="0" y="4"/>
                      <a:pt x="0" y="4"/>
                    </a:cubicBezTo>
                    <a:cubicBezTo>
                      <a:pt x="0" y="3"/>
                      <a:pt x="0" y="3"/>
                      <a:pt x="0" y="3"/>
                    </a:cubicBezTo>
                    <a:cubicBezTo>
                      <a:pt x="0" y="3"/>
                      <a:pt x="0" y="3"/>
                      <a:pt x="1" y="2"/>
                    </a:cubicBezTo>
                    <a:cubicBezTo>
                      <a:pt x="1" y="2"/>
                      <a:pt x="1" y="1"/>
                      <a:pt x="1" y="1"/>
                    </a:cubicBezTo>
                    <a:cubicBezTo>
                      <a:pt x="2" y="1"/>
                      <a:pt x="2" y="1"/>
                      <a:pt x="2" y="1"/>
                    </a:cubicBezTo>
                    <a:lnTo>
                      <a:pt x="2" y="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5" name="Rectangle 223"/>
              <p:cNvSpPr>
                <a:spLocks noChangeArrowheads="1"/>
              </p:cNvSpPr>
              <p:nvPr/>
            </p:nvSpPr>
            <p:spPr bwMode="auto">
              <a:xfrm>
                <a:off x="122238" y="765175"/>
                <a:ext cx="12700" cy="50800"/>
              </a:xfrm>
              <a:prstGeom prst="rect">
                <a:avLst/>
              </a:prstGeom>
              <a:solidFill>
                <a:srgbClr val="CDA3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486" name="Rectangle 224"/>
              <p:cNvSpPr>
                <a:spLocks noChangeArrowheads="1"/>
              </p:cNvSpPr>
              <p:nvPr/>
            </p:nvSpPr>
            <p:spPr bwMode="auto">
              <a:xfrm>
                <a:off x="141288" y="765175"/>
                <a:ext cx="14288" cy="50800"/>
              </a:xfrm>
              <a:prstGeom prst="rect">
                <a:avLst/>
              </a:prstGeom>
              <a:solidFill>
                <a:srgbClr val="CDA3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487" name="Rectangle 225"/>
              <p:cNvSpPr>
                <a:spLocks noChangeArrowheads="1"/>
              </p:cNvSpPr>
              <p:nvPr/>
            </p:nvSpPr>
            <p:spPr bwMode="auto">
              <a:xfrm>
                <a:off x="161925" y="765175"/>
                <a:ext cx="6350" cy="50800"/>
              </a:xfrm>
              <a:prstGeom prst="rect">
                <a:avLst/>
              </a:prstGeom>
              <a:solidFill>
                <a:srgbClr val="CDA3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488" name="Rectangle 226"/>
              <p:cNvSpPr>
                <a:spLocks noChangeArrowheads="1"/>
              </p:cNvSpPr>
              <p:nvPr/>
            </p:nvSpPr>
            <p:spPr bwMode="auto">
              <a:xfrm>
                <a:off x="174625" y="765175"/>
                <a:ext cx="12700" cy="50800"/>
              </a:xfrm>
              <a:prstGeom prst="rect">
                <a:avLst/>
              </a:prstGeom>
              <a:solidFill>
                <a:srgbClr val="CDA3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489" name="Rectangle 227"/>
              <p:cNvSpPr>
                <a:spLocks noChangeArrowheads="1"/>
              </p:cNvSpPr>
              <p:nvPr/>
            </p:nvSpPr>
            <p:spPr bwMode="auto">
              <a:xfrm>
                <a:off x="193675" y="765175"/>
                <a:ext cx="6350" cy="50800"/>
              </a:xfrm>
              <a:prstGeom prst="rect">
                <a:avLst/>
              </a:prstGeom>
              <a:solidFill>
                <a:srgbClr val="CDA3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490" name="Rectangle 228"/>
              <p:cNvSpPr>
                <a:spLocks noChangeArrowheads="1"/>
              </p:cNvSpPr>
              <p:nvPr/>
            </p:nvSpPr>
            <p:spPr bwMode="auto">
              <a:xfrm>
                <a:off x="206375" y="765175"/>
                <a:ext cx="12700" cy="50800"/>
              </a:xfrm>
              <a:prstGeom prst="rect">
                <a:avLst/>
              </a:prstGeom>
              <a:solidFill>
                <a:srgbClr val="CDA3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491" name="Rectangle 229"/>
              <p:cNvSpPr>
                <a:spLocks noChangeArrowheads="1"/>
              </p:cNvSpPr>
              <p:nvPr/>
            </p:nvSpPr>
            <p:spPr bwMode="auto">
              <a:xfrm>
                <a:off x="225425" y="765175"/>
                <a:ext cx="6350" cy="50800"/>
              </a:xfrm>
              <a:prstGeom prst="rect">
                <a:avLst/>
              </a:prstGeom>
              <a:solidFill>
                <a:srgbClr val="CDA3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492" name="Rectangle 230"/>
              <p:cNvSpPr>
                <a:spLocks noChangeArrowheads="1"/>
              </p:cNvSpPr>
              <p:nvPr/>
            </p:nvSpPr>
            <p:spPr bwMode="auto">
              <a:xfrm>
                <a:off x="257175" y="765175"/>
                <a:ext cx="12700" cy="50800"/>
              </a:xfrm>
              <a:prstGeom prst="rect">
                <a:avLst/>
              </a:prstGeom>
              <a:solidFill>
                <a:srgbClr val="CDA3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493" name="Rectangle 231"/>
              <p:cNvSpPr>
                <a:spLocks noChangeArrowheads="1"/>
              </p:cNvSpPr>
              <p:nvPr/>
            </p:nvSpPr>
            <p:spPr bwMode="auto">
              <a:xfrm>
                <a:off x="276225" y="765175"/>
                <a:ext cx="6350" cy="50800"/>
              </a:xfrm>
              <a:prstGeom prst="rect">
                <a:avLst/>
              </a:prstGeom>
              <a:solidFill>
                <a:srgbClr val="CDA3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19494" name="Freeform 232"/>
              <p:cNvSpPr>
                <a:spLocks noEditPoints="1"/>
              </p:cNvSpPr>
              <p:nvPr/>
            </p:nvSpPr>
            <p:spPr bwMode="auto">
              <a:xfrm>
                <a:off x="77788" y="141287"/>
                <a:ext cx="404813" cy="404813"/>
              </a:xfrm>
              <a:custGeom>
                <a:avLst/>
                <a:gdLst>
                  <a:gd name="T0" fmla="*/ 2147483646 w 63"/>
                  <a:gd name="T1" fmla="*/ 0 h 63"/>
                  <a:gd name="T2" fmla="*/ 0 w 63"/>
                  <a:gd name="T3" fmla="*/ 2147483646 h 63"/>
                  <a:gd name="T4" fmla="*/ 2147483646 w 63"/>
                  <a:gd name="T5" fmla="*/ 2147483646 h 63"/>
                  <a:gd name="T6" fmla="*/ 2147483646 w 63"/>
                  <a:gd name="T7" fmla="*/ 2147483646 h 63"/>
                  <a:gd name="T8" fmla="*/ 2147483646 w 63"/>
                  <a:gd name="T9" fmla="*/ 0 h 63"/>
                  <a:gd name="T10" fmla="*/ 2147483646 w 63"/>
                  <a:gd name="T11" fmla="*/ 2147483646 h 63"/>
                  <a:gd name="T12" fmla="*/ 2147483646 w 63"/>
                  <a:gd name="T13" fmla="*/ 2147483646 h 63"/>
                  <a:gd name="T14" fmla="*/ 2147483646 w 63"/>
                  <a:gd name="T15" fmla="*/ 2147483646 h 63"/>
                  <a:gd name="T16" fmla="*/ 2147483646 w 63"/>
                  <a:gd name="T17" fmla="*/ 2147483646 h 63"/>
                  <a:gd name="T18" fmla="*/ 2147483646 w 63"/>
                  <a:gd name="T19" fmla="*/ 2147483646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63"/>
                  <a:gd name="T32" fmla="*/ 63 w 63"/>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63">
                    <a:moveTo>
                      <a:pt x="31" y="0"/>
                    </a:moveTo>
                    <a:cubicBezTo>
                      <a:pt x="14" y="0"/>
                      <a:pt x="0" y="14"/>
                      <a:pt x="0" y="32"/>
                    </a:cubicBezTo>
                    <a:cubicBezTo>
                      <a:pt x="0" y="49"/>
                      <a:pt x="14" y="63"/>
                      <a:pt x="31" y="63"/>
                    </a:cubicBezTo>
                    <a:cubicBezTo>
                      <a:pt x="49" y="63"/>
                      <a:pt x="63" y="49"/>
                      <a:pt x="63" y="32"/>
                    </a:cubicBezTo>
                    <a:cubicBezTo>
                      <a:pt x="63" y="14"/>
                      <a:pt x="49" y="0"/>
                      <a:pt x="31" y="0"/>
                    </a:cubicBezTo>
                    <a:moveTo>
                      <a:pt x="31" y="37"/>
                    </a:moveTo>
                    <a:cubicBezTo>
                      <a:pt x="29" y="37"/>
                      <a:pt x="26" y="34"/>
                      <a:pt x="26" y="32"/>
                    </a:cubicBezTo>
                    <a:cubicBezTo>
                      <a:pt x="26" y="29"/>
                      <a:pt x="29" y="27"/>
                      <a:pt x="31" y="27"/>
                    </a:cubicBezTo>
                    <a:cubicBezTo>
                      <a:pt x="34" y="27"/>
                      <a:pt x="36" y="29"/>
                      <a:pt x="36" y="32"/>
                    </a:cubicBezTo>
                    <a:cubicBezTo>
                      <a:pt x="36" y="34"/>
                      <a:pt x="34" y="37"/>
                      <a:pt x="31" y="37"/>
                    </a:cubicBezTo>
                  </a:path>
                </a:pathLst>
              </a:custGeom>
              <a:solidFill>
                <a:srgbClr val="D94D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95" name="Freeform 233"/>
              <p:cNvSpPr/>
              <p:nvPr/>
            </p:nvSpPr>
            <p:spPr bwMode="auto">
              <a:xfrm>
                <a:off x="288925" y="314325"/>
                <a:ext cx="20638" cy="19050"/>
              </a:xfrm>
              <a:custGeom>
                <a:avLst/>
                <a:gdLst>
                  <a:gd name="T0" fmla="*/ 0 w 3"/>
                  <a:gd name="T1" fmla="*/ 0 h 3"/>
                  <a:gd name="T2" fmla="*/ 0 w 3"/>
                  <a:gd name="T3" fmla="*/ 0 h 3"/>
                  <a:gd name="T4" fmla="*/ 2147483646 w 3"/>
                  <a:gd name="T5" fmla="*/ 2147483646 h 3"/>
                  <a:gd name="T6" fmla="*/ 2147483646 w 3"/>
                  <a:gd name="T7" fmla="*/ 2147483646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cubicBezTo>
                      <a:pt x="0" y="0"/>
                      <a:pt x="0" y="0"/>
                      <a:pt x="0" y="0"/>
                    </a:cubicBezTo>
                    <a:cubicBezTo>
                      <a:pt x="2" y="1"/>
                      <a:pt x="3" y="2"/>
                      <a:pt x="3" y="3"/>
                    </a:cubicBezTo>
                    <a:cubicBezTo>
                      <a:pt x="3" y="3"/>
                      <a:pt x="3" y="3"/>
                      <a:pt x="3" y="3"/>
                    </a:cubicBezTo>
                    <a:cubicBezTo>
                      <a:pt x="3" y="2"/>
                      <a:pt x="2" y="1"/>
                      <a:pt x="0" y="0"/>
                    </a:cubicBezTo>
                  </a:path>
                </a:pathLst>
              </a:custGeom>
              <a:solidFill>
                <a:srgbClr val="7877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96" name="Freeform 234"/>
              <p:cNvSpPr/>
              <p:nvPr/>
            </p:nvSpPr>
            <p:spPr bwMode="auto">
              <a:xfrm>
                <a:off x="288925" y="153987"/>
                <a:ext cx="180975" cy="179388"/>
              </a:xfrm>
              <a:custGeom>
                <a:avLst/>
                <a:gdLst>
                  <a:gd name="T0" fmla="*/ 2147483646 w 28"/>
                  <a:gd name="T1" fmla="*/ 0 h 28"/>
                  <a:gd name="T2" fmla="*/ 0 w 28"/>
                  <a:gd name="T3" fmla="*/ 2147483646 h 28"/>
                  <a:gd name="T4" fmla="*/ 2147483646 w 28"/>
                  <a:gd name="T5" fmla="*/ 2147483646 h 28"/>
                  <a:gd name="T6" fmla="*/ 2147483646 w 28"/>
                  <a:gd name="T7" fmla="*/ 2147483646 h 28"/>
                  <a:gd name="T8" fmla="*/ 2147483646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10" y="0"/>
                    </a:moveTo>
                    <a:cubicBezTo>
                      <a:pt x="0" y="25"/>
                      <a:pt x="0" y="25"/>
                      <a:pt x="0" y="25"/>
                    </a:cubicBezTo>
                    <a:cubicBezTo>
                      <a:pt x="2" y="26"/>
                      <a:pt x="3" y="27"/>
                      <a:pt x="3" y="28"/>
                    </a:cubicBezTo>
                    <a:cubicBezTo>
                      <a:pt x="28" y="18"/>
                      <a:pt x="28" y="18"/>
                      <a:pt x="28" y="18"/>
                    </a:cubicBezTo>
                    <a:cubicBezTo>
                      <a:pt x="24" y="10"/>
                      <a:pt x="18" y="3"/>
                      <a:pt x="10" y="0"/>
                    </a:cubicBezTo>
                  </a:path>
                </a:pathLst>
              </a:custGeom>
              <a:solidFill>
                <a:srgbClr val="E8938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97" name="Freeform 235"/>
              <p:cNvSpPr/>
              <p:nvPr/>
            </p:nvSpPr>
            <p:spPr bwMode="auto">
              <a:xfrm>
                <a:off x="250825" y="360362"/>
                <a:ext cx="19050" cy="12700"/>
              </a:xfrm>
              <a:custGeom>
                <a:avLst/>
                <a:gdLst>
                  <a:gd name="T0" fmla="*/ 0 w 3"/>
                  <a:gd name="T1" fmla="*/ 0 h 2"/>
                  <a:gd name="T2" fmla="*/ 0 w 3"/>
                  <a:gd name="T3" fmla="*/ 0 h 2"/>
                  <a:gd name="T4" fmla="*/ 2147483646 w 3"/>
                  <a:gd name="T5" fmla="*/ 2147483646 h 2"/>
                  <a:gd name="T6" fmla="*/ 2147483646 w 3"/>
                  <a:gd name="T7" fmla="*/ 2147483646 h 2"/>
                  <a:gd name="T8" fmla="*/ 0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0"/>
                    </a:moveTo>
                    <a:cubicBezTo>
                      <a:pt x="0" y="0"/>
                      <a:pt x="0" y="0"/>
                      <a:pt x="0" y="0"/>
                    </a:cubicBezTo>
                    <a:cubicBezTo>
                      <a:pt x="1" y="1"/>
                      <a:pt x="2" y="2"/>
                      <a:pt x="3" y="2"/>
                    </a:cubicBezTo>
                    <a:cubicBezTo>
                      <a:pt x="3" y="2"/>
                      <a:pt x="3" y="2"/>
                      <a:pt x="3" y="2"/>
                    </a:cubicBezTo>
                    <a:cubicBezTo>
                      <a:pt x="2" y="2"/>
                      <a:pt x="1" y="1"/>
                      <a:pt x="0" y="0"/>
                    </a:cubicBezTo>
                  </a:path>
                </a:pathLst>
              </a:custGeom>
              <a:solidFill>
                <a:srgbClr val="7877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98" name="Freeform 236"/>
              <p:cNvSpPr/>
              <p:nvPr/>
            </p:nvSpPr>
            <p:spPr bwMode="auto">
              <a:xfrm>
                <a:off x="96838" y="360362"/>
                <a:ext cx="173038" cy="173038"/>
              </a:xfrm>
              <a:custGeom>
                <a:avLst/>
                <a:gdLst>
                  <a:gd name="T0" fmla="*/ 2147483646 w 27"/>
                  <a:gd name="T1" fmla="*/ 0 h 27"/>
                  <a:gd name="T2" fmla="*/ 0 w 27"/>
                  <a:gd name="T3" fmla="*/ 2147483646 h 27"/>
                  <a:gd name="T4" fmla="*/ 2147483646 w 27"/>
                  <a:gd name="T5" fmla="*/ 2147483646 h 27"/>
                  <a:gd name="T6" fmla="*/ 2147483646 w 27"/>
                  <a:gd name="T7" fmla="*/ 2147483646 h 27"/>
                  <a:gd name="T8" fmla="*/ 2147483646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4" y="0"/>
                    </a:moveTo>
                    <a:cubicBezTo>
                      <a:pt x="0" y="11"/>
                      <a:pt x="0" y="11"/>
                      <a:pt x="0" y="11"/>
                    </a:cubicBezTo>
                    <a:cubicBezTo>
                      <a:pt x="3" y="18"/>
                      <a:pt x="9" y="24"/>
                      <a:pt x="17" y="27"/>
                    </a:cubicBezTo>
                    <a:cubicBezTo>
                      <a:pt x="27" y="2"/>
                      <a:pt x="27" y="2"/>
                      <a:pt x="27" y="2"/>
                    </a:cubicBezTo>
                    <a:cubicBezTo>
                      <a:pt x="26" y="2"/>
                      <a:pt x="25" y="1"/>
                      <a:pt x="24" y="0"/>
                    </a:cubicBezTo>
                  </a:path>
                </a:pathLst>
              </a:custGeom>
              <a:solidFill>
                <a:srgbClr val="E8938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99" name="Freeform 237"/>
              <p:cNvSpPr>
                <a:spLocks noEditPoints="1"/>
              </p:cNvSpPr>
              <p:nvPr/>
            </p:nvSpPr>
            <p:spPr bwMode="auto">
              <a:xfrm>
                <a:off x="219075" y="282575"/>
                <a:ext cx="122238" cy="122238"/>
              </a:xfrm>
              <a:custGeom>
                <a:avLst/>
                <a:gdLst>
                  <a:gd name="T0" fmla="*/ 2147483646 w 19"/>
                  <a:gd name="T1" fmla="*/ 0 h 19"/>
                  <a:gd name="T2" fmla="*/ 0 w 19"/>
                  <a:gd name="T3" fmla="*/ 2147483646 h 19"/>
                  <a:gd name="T4" fmla="*/ 2147483646 w 19"/>
                  <a:gd name="T5" fmla="*/ 2147483646 h 19"/>
                  <a:gd name="T6" fmla="*/ 2147483646 w 19"/>
                  <a:gd name="T7" fmla="*/ 2147483646 h 19"/>
                  <a:gd name="T8" fmla="*/ 2147483646 w 19"/>
                  <a:gd name="T9" fmla="*/ 0 h 19"/>
                  <a:gd name="T10" fmla="*/ 2147483646 w 19"/>
                  <a:gd name="T11" fmla="*/ 2147483646 h 19"/>
                  <a:gd name="T12" fmla="*/ 2147483646 w 19"/>
                  <a:gd name="T13" fmla="*/ 2147483646 h 19"/>
                  <a:gd name="T14" fmla="*/ 2147483646 w 19"/>
                  <a:gd name="T15" fmla="*/ 2147483646 h 19"/>
                  <a:gd name="T16" fmla="*/ 2147483646 w 19"/>
                  <a:gd name="T17" fmla="*/ 2147483646 h 19"/>
                  <a:gd name="T18" fmla="*/ 2147483646 w 19"/>
                  <a:gd name="T19" fmla="*/ 214748364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9"/>
                  <a:gd name="T32" fmla="*/ 19 w 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9">
                    <a:moveTo>
                      <a:pt x="9" y="0"/>
                    </a:moveTo>
                    <a:cubicBezTo>
                      <a:pt x="4" y="0"/>
                      <a:pt x="0" y="5"/>
                      <a:pt x="0" y="10"/>
                    </a:cubicBezTo>
                    <a:cubicBezTo>
                      <a:pt x="0" y="15"/>
                      <a:pt x="4" y="19"/>
                      <a:pt x="9" y="19"/>
                    </a:cubicBezTo>
                    <a:cubicBezTo>
                      <a:pt x="14" y="19"/>
                      <a:pt x="19" y="15"/>
                      <a:pt x="19" y="10"/>
                    </a:cubicBezTo>
                    <a:cubicBezTo>
                      <a:pt x="19" y="5"/>
                      <a:pt x="14" y="0"/>
                      <a:pt x="9" y="0"/>
                    </a:cubicBezTo>
                    <a:close/>
                    <a:moveTo>
                      <a:pt x="9" y="15"/>
                    </a:moveTo>
                    <a:cubicBezTo>
                      <a:pt x="7" y="15"/>
                      <a:pt x="4" y="12"/>
                      <a:pt x="4" y="10"/>
                    </a:cubicBezTo>
                    <a:cubicBezTo>
                      <a:pt x="4" y="7"/>
                      <a:pt x="7" y="5"/>
                      <a:pt x="9" y="5"/>
                    </a:cubicBezTo>
                    <a:cubicBezTo>
                      <a:pt x="12" y="5"/>
                      <a:pt x="14" y="7"/>
                      <a:pt x="14" y="10"/>
                    </a:cubicBezTo>
                    <a:cubicBezTo>
                      <a:pt x="14" y="12"/>
                      <a:pt x="12" y="15"/>
                      <a:pt x="9" y="15"/>
                    </a:cubicBezTo>
                    <a:close/>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19464" name="文本框 256"/>
          <p:cNvSpPr txBox="1">
            <a:spLocks noChangeArrowheads="1"/>
          </p:cNvSpPr>
          <p:nvPr/>
        </p:nvSpPr>
        <p:spPr bwMode="auto">
          <a:xfrm>
            <a:off x="6137275" y="2832100"/>
            <a:ext cx="5826125" cy="212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400" b="1" dirty="0">
                <a:solidFill>
                  <a:schemeClr val="bg1"/>
                </a:solidFill>
                <a:latin typeface="微软雅黑" panose="020B0503020204020204" pitchFamily="34" charset="-122"/>
                <a:ea typeface="微软雅黑" panose="020B0503020204020204" pitchFamily="34" charset="-122"/>
              </a:rPr>
              <a:t>湖南民达</a:t>
            </a:r>
            <a:r>
              <a:rPr lang="en-US" altLang="zh-CN" sz="4400" b="1" dirty="0">
                <a:solidFill>
                  <a:schemeClr val="bg1"/>
                </a:solidFill>
                <a:latin typeface="微软雅黑" panose="020B0503020204020204" pitchFamily="34" charset="-122"/>
                <a:ea typeface="微软雅黑" panose="020B0503020204020204" pitchFamily="34" charset="-122"/>
              </a:rPr>
              <a:t>B2B</a:t>
            </a:r>
            <a:r>
              <a:rPr lang="zh-CN" altLang="en-US" sz="4400" b="1" dirty="0">
                <a:solidFill>
                  <a:schemeClr val="bg1"/>
                </a:solidFill>
                <a:latin typeface="微软雅黑" panose="020B0503020204020204" pitchFamily="34" charset="-122"/>
                <a:ea typeface="微软雅黑" panose="020B0503020204020204" pitchFamily="34" charset="-122"/>
              </a:rPr>
              <a:t>平台</a:t>
            </a:r>
            <a:endParaRPr lang="zh-CN" altLang="en-US" sz="4400" b="1" dirty="0">
              <a:solidFill>
                <a:schemeClr val="bg1"/>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民达直采</a:t>
            </a:r>
            <a:r>
              <a:rPr lang="en-US" altLang="zh-CN" sz="4400" b="1" dirty="0">
                <a:solidFill>
                  <a:schemeClr val="bg1"/>
                </a:solidFill>
                <a:latin typeface="微软雅黑" panose="020B0503020204020204" pitchFamily="34" charset="-122"/>
                <a:ea typeface="微软雅黑" panose="020B0503020204020204" pitchFamily="34" charset="-122"/>
              </a:rPr>
              <a:t>”</a:t>
            </a:r>
            <a:endParaRPr lang="zh-CN" altLang="en-US" sz="4400" b="1" dirty="0">
              <a:solidFill>
                <a:schemeClr val="bg1"/>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9465" name="文本框 1"/>
          <p:cNvSpPr txBox="1">
            <a:spLocks noChangeArrowheads="1"/>
          </p:cNvSpPr>
          <p:nvPr/>
        </p:nvSpPr>
        <p:spPr bwMode="auto">
          <a:xfrm>
            <a:off x="6204585" y="4318000"/>
            <a:ext cx="2472055"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500" b="1" dirty="0">
                <a:solidFill>
                  <a:schemeClr val="bg1"/>
                </a:solidFill>
              </a:rPr>
              <a:t>客户版操作手册</a:t>
            </a:r>
            <a:endParaRPr lang="zh-CN" altLang="en-US" sz="2500" b="1" dirty="0">
              <a:solidFill>
                <a:schemeClr val="bg1"/>
              </a:solidFill>
            </a:endParaRPr>
          </a:p>
        </p:txBody>
      </p:sp>
    </p:spTree>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16"/>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9699" name="矩形 7"/>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9700" name="文本框 1"/>
          <p:cNvSpPr txBox="1">
            <a:spLocks noChangeArrowheads="1"/>
          </p:cNvSpPr>
          <p:nvPr/>
        </p:nvSpPr>
        <p:spPr bwMode="auto">
          <a:xfrm>
            <a:off x="777875" y="327025"/>
            <a:ext cx="50399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solidFill>
                  <a:srgbClr val="595959"/>
                </a:solidFill>
                <a:latin typeface="微软雅黑" panose="020B0503020204020204" pitchFamily="34" charset="-122"/>
                <a:ea typeface="微软雅黑" panose="020B0503020204020204" pitchFamily="34" charset="-122"/>
                <a:sym typeface="+mn-ea"/>
              </a:rPr>
              <a:t>第二章  流程说明（</a:t>
            </a:r>
            <a:r>
              <a:rPr lang="zh-CN" altLang="en-US" sz="2400" b="1">
                <a:solidFill>
                  <a:srgbClr val="FF0000"/>
                </a:solidFill>
                <a:latin typeface="微软雅黑" panose="020B0503020204020204" pitchFamily="34" charset="-122"/>
                <a:ea typeface="微软雅黑" panose="020B0503020204020204" pitchFamily="34" charset="-122"/>
                <a:sym typeface="+mn-ea"/>
              </a:rPr>
              <a:t>首营资料</a:t>
            </a:r>
            <a:r>
              <a:rPr lang="zh-CN" altLang="en-US" sz="2400" b="1">
                <a:solidFill>
                  <a:srgbClr val="595959"/>
                </a:solidFill>
                <a:latin typeface="微软雅黑" panose="020B0503020204020204" pitchFamily="34" charset="-122"/>
                <a:ea typeface="微软雅黑" panose="020B0503020204020204" pitchFamily="34" charset="-122"/>
                <a:sym typeface="+mn-ea"/>
              </a:rPr>
              <a:t>）</a:t>
            </a:r>
            <a:endParaRPr lang="zh-CN" altLang="en-US" sz="2400" b="1">
              <a:solidFill>
                <a:srgbClr val="595959"/>
              </a:solidFill>
              <a:latin typeface="微软雅黑" panose="020B0503020204020204" pitchFamily="34" charset="-122"/>
              <a:ea typeface="微软雅黑" panose="020B0503020204020204" pitchFamily="34" charset="-122"/>
            </a:endParaRPr>
          </a:p>
        </p:txBody>
      </p:sp>
      <p:pic>
        <p:nvPicPr>
          <p:cNvPr id="29705" name="组合 13"/>
          <p:cNvPicPr>
            <a:picLocks noChangeArrowheads="1"/>
          </p:cNvPicPr>
          <p:nvPr/>
        </p:nvPicPr>
        <p:blipFill>
          <a:blip r:embed="rId1"/>
          <a:srcRect/>
          <a:stretch>
            <a:fillRect/>
          </a:stretch>
        </p:blipFill>
        <p:spPr bwMode="auto">
          <a:xfrm>
            <a:off x="5949950" y="1918970"/>
            <a:ext cx="75565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Rectangle 21"/>
          <p:cNvSpPr>
            <a:spLocks noChangeArrowheads="1"/>
          </p:cNvSpPr>
          <p:nvPr/>
        </p:nvSpPr>
        <p:spPr bwMode="auto">
          <a:xfrm>
            <a:off x="7823518" y="2212023"/>
            <a:ext cx="316706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ct val="0"/>
              </a:spcBef>
              <a:buFont typeface="Arial" panose="020B0604020202020204" pitchFamily="34" charset="0"/>
              <a:buNone/>
            </a:pPr>
            <a:r>
              <a:rPr lang="zh-CN" altLang="en-US">
                <a:solidFill>
                  <a:srgbClr val="595959"/>
                </a:solidFill>
                <a:latin typeface="微软雅黑" panose="020B0503020204020204" pitchFamily="34" charset="-122"/>
                <a:ea typeface="微软雅黑" panose="020B0503020204020204" pitchFamily="34" charset="-122"/>
              </a:rPr>
              <a:t>首营资料搜集</a:t>
            </a:r>
            <a:endParaRPr lang="zh-CN" altLang="en-US">
              <a:solidFill>
                <a:srgbClr val="595959"/>
              </a:solidFill>
              <a:latin typeface="微软雅黑" panose="020B0503020204020204" pitchFamily="34" charset="-122"/>
              <a:ea typeface="微软雅黑" panose="020B0503020204020204" pitchFamily="34" charset="-122"/>
            </a:endParaRPr>
          </a:p>
        </p:txBody>
      </p:sp>
      <p:sp>
        <p:nvSpPr>
          <p:cNvPr id="29707" name="TextBox 35"/>
          <p:cNvSpPr txBox="1">
            <a:spLocks noChangeArrowheads="1"/>
          </p:cNvSpPr>
          <p:nvPr/>
        </p:nvSpPr>
        <p:spPr bwMode="auto">
          <a:xfrm>
            <a:off x="7823835" y="2904490"/>
            <a:ext cx="3568700" cy="316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ct val="0"/>
              </a:spcBef>
              <a:buFont typeface="Arial" panose="020B0604020202020204" pitchFamily="34" charset="0"/>
              <a:buNone/>
            </a:pPr>
            <a:r>
              <a:rPr lang="zh-CN" altLang="en-US" sz="1400">
                <a:solidFill>
                  <a:srgbClr val="595959"/>
                </a:solidFill>
                <a:latin typeface="微软雅黑" panose="020B0503020204020204" pitchFamily="34" charset="-122"/>
                <a:ea typeface="微软雅黑" panose="020B0503020204020204" pitchFamily="34" charset="-122"/>
              </a:rPr>
              <a:t>注册成功的客户如果未曾在民达备案过首营资料，则需要提交首营资料给业务员至民达质管部进行备案后才能在</a:t>
            </a:r>
            <a:r>
              <a:rPr lang="en-US" altLang="zh-CN" sz="1400">
                <a:solidFill>
                  <a:srgbClr val="595959"/>
                </a:solidFill>
                <a:latin typeface="微软雅黑" panose="020B0503020204020204" pitchFamily="34" charset="-122"/>
                <a:ea typeface="微软雅黑" panose="020B0503020204020204" pitchFamily="34" charset="-122"/>
              </a:rPr>
              <a:t>App</a:t>
            </a:r>
            <a:r>
              <a:rPr lang="zh-CN" altLang="en-US" sz="1400">
                <a:solidFill>
                  <a:srgbClr val="595959"/>
                </a:solidFill>
                <a:latin typeface="微软雅黑" panose="020B0503020204020204" pitchFamily="34" charset="-122"/>
                <a:ea typeface="微软雅黑" panose="020B0503020204020204" pitchFamily="34" charset="-122"/>
              </a:rPr>
              <a:t>中下单。</a:t>
            </a: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r>
              <a:rPr lang="zh-CN" altLang="en-US" sz="1400">
                <a:solidFill>
                  <a:srgbClr val="595959"/>
                </a:solidFill>
                <a:latin typeface="微软雅黑" panose="020B0503020204020204" pitchFamily="34" charset="-122"/>
                <a:ea typeface="微软雅黑" panose="020B0503020204020204" pitchFamily="34" charset="-122"/>
              </a:rPr>
              <a:t>如果已经在民达质管部进行过首营资料备案，则系统会自动将首营资料与客户所注册的账号进行匹配，无须备案即可在平台中采购。</a:t>
            </a: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r>
              <a:rPr lang="zh-CN" altLang="en-US" sz="1400">
                <a:solidFill>
                  <a:srgbClr val="595959"/>
                </a:solidFill>
                <a:latin typeface="微软雅黑" panose="020B0503020204020204" pitchFamily="34" charset="-122"/>
                <a:ea typeface="微软雅黑" panose="020B0503020204020204" pitchFamily="34" charset="-122"/>
              </a:rPr>
              <a:t>客户可在</a:t>
            </a:r>
            <a:r>
              <a:rPr lang="en-US" altLang="zh-CN" sz="1400">
                <a:solidFill>
                  <a:srgbClr val="595959"/>
                </a:solidFill>
                <a:latin typeface="微软雅黑" panose="020B0503020204020204" pitchFamily="34" charset="-122"/>
                <a:ea typeface="微软雅黑" panose="020B0503020204020204" pitchFamily="34" charset="-122"/>
              </a:rPr>
              <a:t>“</a:t>
            </a:r>
            <a:r>
              <a:rPr lang="zh-CN" altLang="en-US" sz="1400">
                <a:solidFill>
                  <a:srgbClr val="FF0000"/>
                </a:solidFill>
                <a:latin typeface="微软雅黑" panose="020B0503020204020204" pitchFamily="34" charset="-122"/>
                <a:ea typeface="微软雅黑" panose="020B0503020204020204" pitchFamily="34" charset="-122"/>
              </a:rPr>
              <a:t>我的</a:t>
            </a:r>
            <a:r>
              <a:rPr lang="en-US" altLang="zh-CN" sz="1400">
                <a:solidFill>
                  <a:srgbClr val="595959"/>
                </a:solidFill>
                <a:latin typeface="微软雅黑" panose="020B0503020204020204" pitchFamily="34" charset="-122"/>
                <a:ea typeface="微软雅黑" panose="020B0503020204020204" pitchFamily="34" charset="-122"/>
              </a:rPr>
              <a:t>”</a:t>
            </a:r>
            <a:r>
              <a:rPr lang="zh-CN" altLang="en-US" sz="1400">
                <a:solidFill>
                  <a:srgbClr val="595959"/>
                </a:solidFill>
                <a:latin typeface="微软雅黑" panose="020B0503020204020204" pitchFamily="34" charset="-122"/>
                <a:ea typeface="微软雅黑" panose="020B0503020204020204" pitchFamily="34" charset="-122"/>
              </a:rPr>
              <a:t>模块下的</a:t>
            </a:r>
            <a:r>
              <a:rPr lang="en-US" altLang="zh-CN" sz="1400">
                <a:solidFill>
                  <a:srgbClr val="595959"/>
                </a:solidFill>
                <a:latin typeface="微软雅黑" panose="020B0503020204020204" pitchFamily="34" charset="-122"/>
                <a:ea typeface="微软雅黑" panose="020B0503020204020204" pitchFamily="34" charset="-122"/>
              </a:rPr>
              <a:t>“</a:t>
            </a:r>
            <a:r>
              <a:rPr lang="zh-CN" altLang="en-US" sz="1400">
                <a:solidFill>
                  <a:srgbClr val="FF0000"/>
                </a:solidFill>
                <a:latin typeface="微软雅黑" panose="020B0503020204020204" pitchFamily="34" charset="-122"/>
                <a:ea typeface="微软雅黑" panose="020B0503020204020204" pitchFamily="34" charset="-122"/>
              </a:rPr>
              <a:t>资质管理</a:t>
            </a:r>
            <a:r>
              <a:rPr lang="en-US" altLang="zh-CN" sz="1400">
                <a:solidFill>
                  <a:srgbClr val="595959"/>
                </a:solidFill>
                <a:latin typeface="微软雅黑" panose="020B0503020204020204" pitchFamily="34" charset="-122"/>
                <a:ea typeface="微软雅黑" panose="020B0503020204020204" pitchFamily="34" charset="-122"/>
              </a:rPr>
              <a:t>”</a:t>
            </a:r>
            <a:r>
              <a:rPr lang="zh-CN" altLang="en-US" sz="1400">
                <a:solidFill>
                  <a:srgbClr val="595959"/>
                </a:solidFill>
                <a:latin typeface="微软雅黑" panose="020B0503020204020204" pitchFamily="34" charset="-122"/>
                <a:ea typeface="微软雅黑" panose="020B0503020204020204" pitchFamily="34" charset="-122"/>
              </a:rPr>
              <a:t>功能中查看首营资料是否已备案。</a:t>
            </a:r>
            <a:endParaRPr lang="en-US" altLang="zh-CN"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endParaRPr lang="en-US" altLang="zh-CN" sz="1400">
              <a:solidFill>
                <a:srgbClr val="595959"/>
              </a:solidFill>
              <a:latin typeface="微软雅黑" panose="020B0503020204020204" pitchFamily="34" charset="-122"/>
              <a:ea typeface="微软雅黑" panose="020B0503020204020204" pitchFamily="34" charset="-122"/>
            </a:endParaRPr>
          </a:p>
        </p:txBody>
      </p:sp>
      <p:sp>
        <p:nvSpPr>
          <p:cNvPr id="29708" name="AutoShape 116"/>
          <p:cNvSpPr/>
          <p:nvPr/>
        </p:nvSpPr>
        <p:spPr bwMode="auto">
          <a:xfrm>
            <a:off x="1584325" y="4076383"/>
            <a:ext cx="823913" cy="822325"/>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0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0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600"/>
              <a:gd name="T157" fmla="*/ 0 h 21600"/>
              <a:gd name="T158" fmla="*/ 21600 w 21600"/>
              <a:gd name="T159" fmla="*/ 21600 h 216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600" h="21600">
                <a:moveTo>
                  <a:pt x="10806" y="0"/>
                </a:move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cubicBezTo>
                  <a:pt x="9311" y="21600"/>
                  <a:pt x="7906" y="21320"/>
                  <a:pt x="6592" y="20756"/>
                </a:cubicBezTo>
                <a:cubicBezTo>
                  <a:pt x="5281" y="20194"/>
                  <a:pt x="4137" y="19423"/>
                  <a:pt x="3156" y="18446"/>
                </a:cubicBezTo>
                <a:cubicBezTo>
                  <a:pt x="2179" y="17466"/>
                  <a:pt x="1410" y="16322"/>
                  <a:pt x="845" y="15009"/>
                </a:cubicBezTo>
                <a:cubicBezTo>
                  <a:pt x="283" y="13699"/>
                  <a:pt x="0" y="12295"/>
                  <a:pt x="0" y="10801"/>
                </a:cubicBezTo>
                <a:cubicBezTo>
                  <a:pt x="0" y="9305"/>
                  <a:pt x="283" y="7901"/>
                  <a:pt x="845" y="6588"/>
                </a:cubicBezTo>
                <a:cubicBezTo>
                  <a:pt x="1410" y="5278"/>
                  <a:pt x="2181" y="4134"/>
                  <a:pt x="3156" y="3157"/>
                </a:cubicBezTo>
                <a:cubicBezTo>
                  <a:pt x="4137" y="2177"/>
                  <a:pt x="5281" y="1409"/>
                  <a:pt x="6592" y="844"/>
                </a:cubicBezTo>
                <a:cubicBezTo>
                  <a:pt x="7906" y="280"/>
                  <a:pt x="9311" y="0"/>
                  <a:pt x="10806" y="0"/>
                </a:cubicBezTo>
                <a:moveTo>
                  <a:pt x="10806" y="18358"/>
                </a:moveTo>
                <a:cubicBezTo>
                  <a:pt x="11862" y="18358"/>
                  <a:pt x="12846" y="18158"/>
                  <a:pt x="13756" y="17762"/>
                </a:cubicBezTo>
                <a:cubicBezTo>
                  <a:pt x="14666" y="17364"/>
                  <a:pt x="15462" y="16825"/>
                  <a:pt x="16152" y="16141"/>
                </a:cubicBezTo>
                <a:cubicBezTo>
                  <a:pt x="16839" y="15455"/>
                  <a:pt x="17378" y="14656"/>
                  <a:pt x="17774" y="13747"/>
                </a:cubicBezTo>
                <a:cubicBezTo>
                  <a:pt x="18170" y="12837"/>
                  <a:pt x="18370" y="11855"/>
                  <a:pt x="18370" y="10801"/>
                </a:cubicBezTo>
                <a:cubicBezTo>
                  <a:pt x="18370" y="9745"/>
                  <a:pt x="18172" y="8763"/>
                  <a:pt x="17774" y="7853"/>
                </a:cubicBezTo>
                <a:cubicBezTo>
                  <a:pt x="17375" y="6944"/>
                  <a:pt x="16839" y="6148"/>
                  <a:pt x="16152" y="5459"/>
                </a:cubicBezTo>
                <a:cubicBezTo>
                  <a:pt x="15465" y="4775"/>
                  <a:pt x="14666" y="4236"/>
                  <a:pt x="13750" y="3838"/>
                </a:cubicBezTo>
                <a:cubicBezTo>
                  <a:pt x="12835" y="3442"/>
                  <a:pt x="11851" y="3242"/>
                  <a:pt x="10806" y="3242"/>
                </a:cubicBezTo>
                <a:cubicBezTo>
                  <a:pt x="9752" y="3242"/>
                  <a:pt x="8765" y="3442"/>
                  <a:pt x="7850" y="3838"/>
                </a:cubicBezTo>
                <a:cubicBezTo>
                  <a:pt x="6934" y="4236"/>
                  <a:pt x="6138" y="4775"/>
                  <a:pt x="5457" y="5459"/>
                </a:cubicBezTo>
                <a:cubicBezTo>
                  <a:pt x="4776" y="6148"/>
                  <a:pt x="4236" y="6944"/>
                  <a:pt x="3840" y="7853"/>
                </a:cubicBezTo>
                <a:cubicBezTo>
                  <a:pt x="3442" y="8763"/>
                  <a:pt x="3244" y="9745"/>
                  <a:pt x="3244" y="10801"/>
                </a:cubicBezTo>
                <a:cubicBezTo>
                  <a:pt x="3244" y="11855"/>
                  <a:pt x="3442" y="12837"/>
                  <a:pt x="3840" y="13747"/>
                </a:cubicBezTo>
                <a:cubicBezTo>
                  <a:pt x="4239" y="14656"/>
                  <a:pt x="4776" y="15455"/>
                  <a:pt x="5457" y="16141"/>
                </a:cubicBezTo>
                <a:cubicBezTo>
                  <a:pt x="6135" y="16825"/>
                  <a:pt x="6932" y="17364"/>
                  <a:pt x="7850" y="17762"/>
                </a:cubicBezTo>
                <a:cubicBezTo>
                  <a:pt x="8765" y="18158"/>
                  <a:pt x="9752" y="18358"/>
                  <a:pt x="10806" y="18358"/>
                </a:cubicBezTo>
                <a:moveTo>
                  <a:pt x="14538" y="10801"/>
                </a:moveTo>
                <a:cubicBezTo>
                  <a:pt x="14835" y="10801"/>
                  <a:pt x="15089" y="10906"/>
                  <a:pt x="15304" y="11118"/>
                </a:cubicBezTo>
                <a:cubicBezTo>
                  <a:pt x="15513" y="11332"/>
                  <a:pt x="15618" y="11584"/>
                  <a:pt x="15618" y="11883"/>
                </a:cubicBezTo>
                <a:lnTo>
                  <a:pt x="15618" y="12965"/>
                </a:lnTo>
                <a:cubicBezTo>
                  <a:pt x="15618" y="13261"/>
                  <a:pt x="15513" y="13515"/>
                  <a:pt x="15304" y="13727"/>
                </a:cubicBezTo>
                <a:cubicBezTo>
                  <a:pt x="15090" y="13939"/>
                  <a:pt x="14835" y="14043"/>
                  <a:pt x="14538" y="14043"/>
                </a:cubicBezTo>
                <a:lnTo>
                  <a:pt x="9670" y="14043"/>
                </a:lnTo>
                <a:cubicBezTo>
                  <a:pt x="9373" y="14043"/>
                  <a:pt x="9116" y="13939"/>
                  <a:pt x="8904" y="13727"/>
                </a:cubicBezTo>
                <a:cubicBezTo>
                  <a:pt x="8692" y="13515"/>
                  <a:pt x="8587" y="13261"/>
                  <a:pt x="8587" y="12965"/>
                </a:cubicBezTo>
                <a:lnTo>
                  <a:pt x="8587" y="6676"/>
                </a:lnTo>
                <a:cubicBezTo>
                  <a:pt x="8587" y="6379"/>
                  <a:pt x="8692" y="6125"/>
                  <a:pt x="8904" y="5916"/>
                </a:cubicBezTo>
                <a:cubicBezTo>
                  <a:pt x="9113" y="5699"/>
                  <a:pt x="9370" y="5594"/>
                  <a:pt x="9670" y="5594"/>
                </a:cubicBezTo>
                <a:lnTo>
                  <a:pt x="10752" y="5594"/>
                </a:lnTo>
                <a:cubicBezTo>
                  <a:pt x="11066" y="5594"/>
                  <a:pt x="11323" y="5699"/>
                  <a:pt x="11521" y="5916"/>
                </a:cubicBezTo>
                <a:cubicBezTo>
                  <a:pt x="11718" y="6125"/>
                  <a:pt x="11817" y="6379"/>
                  <a:pt x="11817" y="6676"/>
                </a:cubicBezTo>
                <a:lnTo>
                  <a:pt x="11817" y="10801"/>
                </a:lnTo>
                <a:lnTo>
                  <a:pt x="14538" y="10801"/>
                </a:lnTo>
                <a:close/>
                <a:moveTo>
                  <a:pt x="14538" y="10801"/>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p>
        </p:txBody>
      </p:sp>
      <p:sp>
        <p:nvSpPr>
          <p:cNvPr id="13" name="AutoShape 5"/>
          <p:cNvSpPr/>
          <p:nvPr/>
        </p:nvSpPr>
        <p:spPr bwMode="auto">
          <a:xfrm flipH="1">
            <a:off x="9969500" y="4489450"/>
            <a:ext cx="2222500" cy="2368550"/>
          </a:xfrm>
          <a:prstGeom prst="rtTriangle">
            <a:avLst/>
          </a:prstGeom>
          <a:solidFill>
            <a:srgbClr val="FFB7AF"/>
          </a:solidFill>
          <a:ln w="25400">
            <a:solidFill>
              <a:schemeClr val="tx1">
                <a:alpha val="0"/>
              </a:schemeClr>
            </a:solidFill>
            <a:miter lim="800000"/>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900">
              <a:solidFill>
                <a:srgbClr val="000000"/>
              </a:solidFill>
              <a:latin typeface="Gill Sans"/>
              <a:ea typeface="ヒラギノ角ゴ ProN W3"/>
              <a:cs typeface="ヒラギノ角ゴ ProN W3"/>
              <a:sym typeface="Gill Sans"/>
            </a:endParaRPr>
          </a:p>
        </p:txBody>
      </p:sp>
      <p:sp>
        <p:nvSpPr>
          <p:cNvPr id="35849" name="AutoShape 6"/>
          <p:cNvSpPr/>
          <p:nvPr/>
        </p:nvSpPr>
        <p:spPr bwMode="auto">
          <a:xfrm>
            <a:off x="7823835" y="629285"/>
            <a:ext cx="720000" cy="720000"/>
          </a:xfrm>
          <a:prstGeom prst="diamond">
            <a:avLst/>
          </a:prstGeom>
          <a:solidFill>
            <a:srgbClr val="7030A0"/>
          </a:solidFill>
          <a:ln w="25400">
            <a:solidFill>
              <a:schemeClr val="tx1">
                <a:alpha val="0"/>
              </a:schemeClr>
            </a:solidFill>
            <a:miter lim="800000"/>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900">
              <a:solidFill>
                <a:srgbClr val="7F7F7F"/>
              </a:solidFill>
              <a:latin typeface="Gill Sans"/>
              <a:ea typeface="ヒラギノ角ゴ ProN W3"/>
              <a:cs typeface="ヒラギノ角ゴ ProN W3"/>
              <a:sym typeface="Gill Sans"/>
            </a:endParaRPr>
          </a:p>
        </p:txBody>
      </p:sp>
      <p:sp>
        <p:nvSpPr>
          <p:cNvPr id="23585" name="Oval 169"/>
          <p:cNvSpPr>
            <a:spLocks noChangeArrowheads="1"/>
          </p:cNvSpPr>
          <p:nvPr/>
        </p:nvSpPr>
        <p:spPr bwMode="auto">
          <a:xfrm>
            <a:off x="7997924" y="801071"/>
            <a:ext cx="360000" cy="3600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en-AU" sz="1800">
                <a:solidFill>
                  <a:srgbClr val="99AEBA"/>
                </a:solidFill>
                <a:latin typeface="微软雅黑" panose="020B0503020204020204" pitchFamily="34" charset="-122"/>
                <a:ea typeface="微软雅黑" panose="020B0503020204020204" pitchFamily="34" charset="-122"/>
              </a:rPr>
              <a:t>4</a:t>
            </a:r>
            <a:endParaRPr lang="en-US" altLang="en-AU" sz="1800">
              <a:solidFill>
                <a:srgbClr val="99AEBA"/>
              </a:solidFill>
              <a:latin typeface="微软雅黑" panose="020B0503020204020204" pitchFamily="34" charset="-122"/>
              <a:ea typeface="微软雅黑" panose="020B0503020204020204" pitchFamily="34" charset="-122"/>
            </a:endParaRPr>
          </a:p>
        </p:txBody>
      </p:sp>
      <p:pic>
        <p:nvPicPr>
          <p:cNvPr id="5" name="图片 4" descr="d1f2c766ea5e317ace53f1b613a037f"/>
          <p:cNvPicPr>
            <a:picLocks noChangeAspect="1"/>
          </p:cNvPicPr>
          <p:nvPr/>
        </p:nvPicPr>
        <p:blipFill>
          <a:blip r:embed="rId2"/>
          <a:stretch>
            <a:fillRect/>
          </a:stretch>
        </p:blipFill>
        <p:spPr>
          <a:xfrm>
            <a:off x="716280" y="1007110"/>
            <a:ext cx="2665095" cy="5767705"/>
          </a:xfrm>
          <a:prstGeom prst="rect">
            <a:avLst/>
          </a:prstGeom>
        </p:spPr>
      </p:pic>
      <p:sp>
        <p:nvSpPr>
          <p:cNvPr id="4" name="TextBox 15"/>
          <p:cNvSpPr txBox="1">
            <a:spLocks noChangeArrowheads="1"/>
          </p:cNvSpPr>
          <p:nvPr/>
        </p:nvSpPr>
        <p:spPr bwMode="auto">
          <a:xfrm>
            <a:off x="8618220" y="732790"/>
            <a:ext cx="218694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solidFill>
                  <a:srgbClr val="262626"/>
                </a:solidFill>
                <a:latin typeface="微软雅黑" panose="020B0503020204020204" pitchFamily="34" charset="-122"/>
                <a:ea typeface="微软雅黑" panose="020B0503020204020204" pitchFamily="34" charset="-122"/>
                <a:sym typeface="Gill Sans"/>
              </a:rPr>
              <a:t>首营资料备案</a:t>
            </a:r>
            <a:endParaRPr lang="zh-CN" altLang="en-US" sz="2400" b="1">
              <a:solidFill>
                <a:srgbClr val="262626"/>
              </a:solidFill>
              <a:latin typeface="微软雅黑" panose="020B0503020204020204" pitchFamily="34" charset="-122"/>
              <a:ea typeface="微软雅黑" panose="020B0503020204020204" pitchFamily="34" charset="-122"/>
              <a:sym typeface="Gill Sans"/>
            </a:endParaRPr>
          </a:p>
        </p:txBody>
      </p:sp>
      <p:pic>
        <p:nvPicPr>
          <p:cNvPr id="2" name="图片 1" descr="9a416b4dbfa916aa553341306c36b67"/>
          <p:cNvPicPr>
            <a:picLocks noChangeAspect="1"/>
          </p:cNvPicPr>
          <p:nvPr/>
        </p:nvPicPr>
        <p:blipFill>
          <a:blip r:embed="rId3"/>
          <a:stretch>
            <a:fillRect/>
          </a:stretch>
        </p:blipFill>
        <p:spPr>
          <a:xfrm>
            <a:off x="3872230" y="935990"/>
            <a:ext cx="2661333" cy="5760000"/>
          </a:xfrm>
          <a:prstGeom prst="rect">
            <a:avLst/>
          </a:prstGeom>
        </p:spPr>
      </p:pic>
    </p:spTree>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p:cNvSpPr txBox="1">
            <a:spLocks noChangeArrowheads="1"/>
          </p:cNvSpPr>
          <p:nvPr/>
        </p:nvSpPr>
        <p:spPr bwMode="auto">
          <a:xfrm>
            <a:off x="777875" y="327025"/>
            <a:ext cx="41548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solidFill>
                  <a:srgbClr val="595959"/>
                </a:solidFill>
                <a:latin typeface="微软雅黑" panose="020B0503020204020204" pitchFamily="34" charset="-122"/>
                <a:ea typeface="微软雅黑" panose="020B0503020204020204" pitchFamily="34" charset="-122"/>
              </a:rPr>
              <a:t>第二章  流程说明（</a:t>
            </a:r>
            <a:r>
              <a:rPr lang="zh-CN" altLang="en-US" sz="2400" b="1">
                <a:solidFill>
                  <a:srgbClr val="FF0000"/>
                </a:solidFill>
                <a:latin typeface="微软雅黑" panose="020B0503020204020204" pitchFamily="34" charset="-122"/>
                <a:ea typeface="微软雅黑" panose="020B0503020204020204" pitchFamily="34" charset="-122"/>
              </a:rPr>
              <a:t>客户采购</a:t>
            </a:r>
            <a:r>
              <a:rPr lang="zh-CN" altLang="en-US" sz="2400" b="1">
                <a:solidFill>
                  <a:srgbClr val="595959"/>
                </a:solidFill>
                <a:latin typeface="微软雅黑" panose="020B0503020204020204" pitchFamily="34" charset="-122"/>
                <a:ea typeface="微软雅黑" panose="020B0503020204020204" pitchFamily="34" charset="-122"/>
              </a:rPr>
              <a:t>）</a:t>
            </a:r>
            <a:endParaRPr lang="zh-CN" altLang="en-US" sz="2400" b="1">
              <a:solidFill>
                <a:srgbClr val="595959"/>
              </a:solidFill>
              <a:latin typeface="微软雅黑" panose="020B0503020204020204" pitchFamily="34" charset="-122"/>
              <a:ea typeface="微软雅黑" panose="020B0503020204020204" pitchFamily="34" charset="-122"/>
            </a:endParaRPr>
          </a:p>
        </p:txBody>
      </p:sp>
      <p:sp>
        <p:nvSpPr>
          <p:cNvPr id="25620" name="TextBox 35"/>
          <p:cNvSpPr txBox="1">
            <a:spLocks noChangeArrowheads="1"/>
          </p:cNvSpPr>
          <p:nvPr/>
        </p:nvSpPr>
        <p:spPr bwMode="auto">
          <a:xfrm>
            <a:off x="8539480" y="2019300"/>
            <a:ext cx="3253740" cy="288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ct val="0"/>
              </a:spcBef>
              <a:buFont typeface="Arial" panose="020B0604020202020204" pitchFamily="34" charset="0"/>
              <a:buNone/>
            </a:pPr>
            <a:r>
              <a:rPr lang="zh-CN" altLang="en-US" sz="1400">
                <a:solidFill>
                  <a:srgbClr val="595959"/>
                </a:solidFill>
                <a:latin typeface="微软雅黑" panose="020B0503020204020204" pitchFamily="34" charset="-122"/>
                <a:ea typeface="微软雅黑" panose="020B0503020204020204" pitchFamily="34" charset="-122"/>
                <a:sym typeface="+mn-ea"/>
              </a:rPr>
              <a:t>采购下单的方式与淘宝、京东类似，将商品加入购物车后点击</a:t>
            </a:r>
            <a:r>
              <a:rPr lang="en-US" altLang="zh-CN" sz="1400">
                <a:solidFill>
                  <a:srgbClr val="595959"/>
                </a:solidFill>
                <a:latin typeface="微软雅黑" panose="020B0503020204020204" pitchFamily="34" charset="-122"/>
                <a:ea typeface="微软雅黑" panose="020B0503020204020204" pitchFamily="34" charset="-122"/>
                <a:sym typeface="+mn-ea"/>
              </a:rPr>
              <a:t>“</a:t>
            </a:r>
            <a:r>
              <a:rPr lang="zh-CN" altLang="en-US" sz="1400">
                <a:solidFill>
                  <a:srgbClr val="595959"/>
                </a:solidFill>
                <a:latin typeface="微软雅黑" panose="020B0503020204020204" pitchFamily="34" charset="-122"/>
                <a:ea typeface="微软雅黑" panose="020B0503020204020204" pitchFamily="34" charset="-122"/>
                <a:sym typeface="+mn-ea"/>
              </a:rPr>
              <a:t>去结算</a:t>
            </a:r>
            <a:r>
              <a:rPr lang="en-US" altLang="zh-CN" sz="1400">
                <a:solidFill>
                  <a:srgbClr val="595959"/>
                </a:solidFill>
                <a:latin typeface="微软雅黑" panose="020B0503020204020204" pitchFamily="34" charset="-122"/>
                <a:ea typeface="微软雅黑" panose="020B0503020204020204" pitchFamily="34" charset="-122"/>
                <a:sym typeface="+mn-ea"/>
              </a:rPr>
              <a:t>”</a:t>
            </a:r>
            <a:r>
              <a:rPr lang="zh-CN" altLang="en-US" sz="1400">
                <a:solidFill>
                  <a:srgbClr val="595959"/>
                </a:solidFill>
                <a:latin typeface="微软雅黑" panose="020B0503020204020204" pitchFamily="34" charset="-122"/>
                <a:ea typeface="微软雅黑" panose="020B0503020204020204" pitchFamily="34" charset="-122"/>
                <a:sym typeface="+mn-ea"/>
              </a:rPr>
              <a:t>即可进入确认订单界面，线上支付完成后订单会自动流转至开票厅开票。</a:t>
            </a: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r>
              <a:rPr lang="zh-CN" altLang="en-US" sz="1400">
                <a:solidFill>
                  <a:srgbClr val="595959"/>
                </a:solidFill>
                <a:latin typeface="微软雅黑" panose="020B0503020204020204" pitchFamily="34" charset="-122"/>
                <a:ea typeface="微软雅黑" panose="020B0503020204020204" pitchFamily="34" charset="-122"/>
                <a:sym typeface="+mn-ea"/>
              </a:rPr>
              <a:t>订单发货后，客户可在</a:t>
            </a:r>
            <a:r>
              <a:rPr lang="en-US" altLang="zh-CN" sz="1400">
                <a:solidFill>
                  <a:srgbClr val="595959"/>
                </a:solidFill>
                <a:latin typeface="微软雅黑" panose="020B0503020204020204" pitchFamily="34" charset="-122"/>
                <a:ea typeface="微软雅黑" panose="020B0503020204020204" pitchFamily="34" charset="-122"/>
                <a:sym typeface="+mn-ea"/>
              </a:rPr>
              <a:t>app</a:t>
            </a:r>
            <a:r>
              <a:rPr lang="zh-CN" altLang="en-US" sz="1400">
                <a:solidFill>
                  <a:srgbClr val="595959"/>
                </a:solidFill>
                <a:latin typeface="微软雅黑" panose="020B0503020204020204" pitchFamily="34" charset="-122"/>
                <a:ea typeface="微软雅黑" panose="020B0503020204020204" pitchFamily="34" charset="-122"/>
                <a:sym typeface="+mn-ea"/>
              </a:rPr>
              <a:t>中查询物流信息；</a:t>
            </a: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r>
              <a:rPr lang="zh-CN" altLang="en-US" sz="1400">
                <a:solidFill>
                  <a:srgbClr val="595959"/>
                </a:solidFill>
                <a:latin typeface="微软雅黑" panose="020B0503020204020204" pitchFamily="34" charset="-122"/>
                <a:ea typeface="微软雅黑" panose="020B0503020204020204" pitchFamily="34" charset="-122"/>
                <a:sym typeface="+mn-ea"/>
              </a:rPr>
              <a:t>收到货物在</a:t>
            </a:r>
            <a:r>
              <a:rPr lang="en-US" altLang="zh-CN" sz="1400">
                <a:solidFill>
                  <a:srgbClr val="595959"/>
                </a:solidFill>
                <a:latin typeface="微软雅黑" panose="020B0503020204020204" pitchFamily="34" charset="-122"/>
                <a:ea typeface="微软雅黑" panose="020B0503020204020204" pitchFamily="34" charset="-122"/>
                <a:sym typeface="+mn-ea"/>
              </a:rPr>
              <a:t>app</a:t>
            </a:r>
            <a:r>
              <a:rPr lang="zh-CN" altLang="en-US" sz="1400">
                <a:solidFill>
                  <a:srgbClr val="595959"/>
                </a:solidFill>
                <a:latin typeface="微软雅黑" panose="020B0503020204020204" pitchFamily="34" charset="-122"/>
                <a:ea typeface="微软雅黑" panose="020B0503020204020204" pitchFamily="34" charset="-122"/>
                <a:sym typeface="+mn-ea"/>
              </a:rPr>
              <a:t>中确认收货后该笔采购订单完结。</a:t>
            </a:r>
            <a:endParaRPr lang="zh-CN" altLang="en-US" sz="1400">
              <a:solidFill>
                <a:srgbClr val="595959"/>
              </a:solidFill>
              <a:latin typeface="微软雅黑" panose="020B0503020204020204" pitchFamily="34" charset="-122"/>
              <a:ea typeface="微软雅黑" panose="020B0503020204020204" pitchFamily="34" charset="-122"/>
            </a:endParaRPr>
          </a:p>
        </p:txBody>
      </p:sp>
      <p:sp>
        <p:nvSpPr>
          <p:cNvPr id="21" name="AutoShape 5"/>
          <p:cNvSpPr/>
          <p:nvPr/>
        </p:nvSpPr>
        <p:spPr bwMode="auto">
          <a:xfrm flipH="1">
            <a:off x="9969500" y="4489450"/>
            <a:ext cx="2222500" cy="2368550"/>
          </a:xfrm>
          <a:prstGeom prst="rtTriangle">
            <a:avLst/>
          </a:prstGeom>
          <a:solidFill>
            <a:srgbClr val="FFB7AF"/>
          </a:solidFill>
          <a:ln w="25400">
            <a:solidFill>
              <a:schemeClr val="tx1">
                <a:alpha val="0"/>
              </a:schemeClr>
            </a:solidFill>
            <a:miter lim="800000"/>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900">
              <a:solidFill>
                <a:srgbClr val="000000"/>
              </a:solidFill>
              <a:latin typeface="Gill Sans"/>
              <a:ea typeface="ヒラギノ角ゴ ProN W3"/>
              <a:cs typeface="ヒラギノ角ゴ ProN W3"/>
              <a:sym typeface="Gill Sans"/>
            </a:endParaRPr>
          </a:p>
        </p:txBody>
      </p:sp>
      <p:sp>
        <p:nvSpPr>
          <p:cNvPr id="35849" name="AutoShape 6"/>
          <p:cNvSpPr/>
          <p:nvPr/>
        </p:nvSpPr>
        <p:spPr bwMode="auto">
          <a:xfrm>
            <a:off x="8608060" y="744855"/>
            <a:ext cx="720000" cy="720000"/>
          </a:xfrm>
          <a:prstGeom prst="diamond">
            <a:avLst/>
          </a:prstGeom>
          <a:solidFill>
            <a:srgbClr val="00B050"/>
          </a:solidFill>
          <a:ln w="25400">
            <a:solidFill>
              <a:schemeClr val="tx1">
                <a:alpha val="0"/>
              </a:schemeClr>
            </a:solidFill>
            <a:miter lim="800000"/>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900">
              <a:solidFill>
                <a:srgbClr val="7F7F7F"/>
              </a:solidFill>
              <a:latin typeface="Gill Sans"/>
              <a:ea typeface="ヒラギノ角ゴ ProN W3"/>
              <a:cs typeface="ヒラギノ角ゴ ProN W3"/>
              <a:sym typeface="Gill Sans"/>
            </a:endParaRPr>
          </a:p>
        </p:txBody>
      </p:sp>
      <p:sp>
        <p:nvSpPr>
          <p:cNvPr id="23585" name="Oval 169"/>
          <p:cNvSpPr>
            <a:spLocks noChangeArrowheads="1"/>
          </p:cNvSpPr>
          <p:nvPr/>
        </p:nvSpPr>
        <p:spPr bwMode="auto">
          <a:xfrm>
            <a:off x="8782149" y="916641"/>
            <a:ext cx="360000" cy="3600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en-AU" sz="1800">
                <a:solidFill>
                  <a:srgbClr val="99AEBA"/>
                </a:solidFill>
                <a:latin typeface="微软雅黑" panose="020B0503020204020204" pitchFamily="34" charset="-122"/>
                <a:ea typeface="微软雅黑" panose="020B0503020204020204" pitchFamily="34" charset="-122"/>
              </a:rPr>
              <a:t>6</a:t>
            </a:r>
            <a:endParaRPr lang="en-US" altLang="en-AU" sz="1800">
              <a:solidFill>
                <a:srgbClr val="99AEBA"/>
              </a:solidFill>
              <a:latin typeface="微软雅黑" panose="020B0503020204020204" pitchFamily="34" charset="-122"/>
              <a:ea typeface="微软雅黑" panose="020B0503020204020204" pitchFamily="34" charset="-122"/>
            </a:endParaRPr>
          </a:p>
        </p:txBody>
      </p:sp>
      <p:sp>
        <p:nvSpPr>
          <p:cNvPr id="2" name="TextBox 15"/>
          <p:cNvSpPr txBox="1">
            <a:spLocks noChangeArrowheads="1"/>
          </p:cNvSpPr>
          <p:nvPr/>
        </p:nvSpPr>
        <p:spPr bwMode="auto">
          <a:xfrm>
            <a:off x="9411335" y="889635"/>
            <a:ext cx="19030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solidFill>
                  <a:srgbClr val="262626"/>
                </a:solidFill>
                <a:latin typeface="微软雅黑" panose="020B0503020204020204" pitchFamily="34" charset="-122"/>
                <a:ea typeface="微软雅黑" panose="020B0503020204020204" pitchFamily="34" charset="-122"/>
                <a:sym typeface="Gill Sans"/>
              </a:rPr>
              <a:t>采购下单</a:t>
            </a:r>
            <a:endParaRPr lang="zh-CN" altLang="en-US" sz="2400" b="1">
              <a:solidFill>
                <a:srgbClr val="262626"/>
              </a:solidFill>
              <a:latin typeface="微软雅黑" panose="020B0503020204020204" pitchFamily="34" charset="-122"/>
              <a:ea typeface="微软雅黑" panose="020B0503020204020204" pitchFamily="34" charset="-122"/>
              <a:sym typeface="Gill Sans"/>
            </a:endParaRPr>
          </a:p>
        </p:txBody>
      </p:sp>
      <p:pic>
        <p:nvPicPr>
          <p:cNvPr id="4" name="图片 3" descr="d1bff019814abcfee0d5a82e580287b"/>
          <p:cNvPicPr>
            <a:picLocks noChangeAspect="1"/>
          </p:cNvPicPr>
          <p:nvPr>
            <p:custDataLst>
              <p:tags r:id="rId1"/>
            </p:custDataLst>
          </p:nvPr>
        </p:nvPicPr>
        <p:blipFill>
          <a:blip r:embed="rId2"/>
          <a:stretch>
            <a:fillRect/>
          </a:stretch>
        </p:blipFill>
        <p:spPr>
          <a:xfrm>
            <a:off x="150495" y="919480"/>
            <a:ext cx="2661333" cy="5760000"/>
          </a:xfrm>
          <a:prstGeom prst="rect">
            <a:avLst/>
          </a:prstGeom>
        </p:spPr>
      </p:pic>
      <p:pic>
        <p:nvPicPr>
          <p:cNvPr id="7" name="图片 6" descr="c3e2d98459325d3e8f65e5bc9b9d387"/>
          <p:cNvPicPr>
            <a:picLocks noChangeAspect="1"/>
          </p:cNvPicPr>
          <p:nvPr>
            <p:custDataLst>
              <p:tags r:id="rId3"/>
            </p:custDataLst>
          </p:nvPr>
        </p:nvPicPr>
        <p:blipFill>
          <a:blip r:embed="rId4"/>
          <a:stretch>
            <a:fillRect/>
          </a:stretch>
        </p:blipFill>
        <p:spPr>
          <a:xfrm>
            <a:off x="2882900" y="919480"/>
            <a:ext cx="2661333" cy="5760000"/>
          </a:xfrm>
          <a:prstGeom prst="rect">
            <a:avLst/>
          </a:prstGeom>
        </p:spPr>
      </p:pic>
      <p:pic>
        <p:nvPicPr>
          <p:cNvPr id="10" name="图片 9" descr="f21eabb610e1a723fe838c519e97980"/>
          <p:cNvPicPr>
            <a:picLocks noChangeAspect="1"/>
          </p:cNvPicPr>
          <p:nvPr>
            <p:custDataLst>
              <p:tags r:id="rId5"/>
            </p:custDataLst>
          </p:nvPr>
        </p:nvPicPr>
        <p:blipFill>
          <a:blip r:embed="rId6"/>
          <a:stretch>
            <a:fillRect/>
          </a:stretch>
        </p:blipFill>
        <p:spPr>
          <a:xfrm>
            <a:off x="5553710" y="919480"/>
            <a:ext cx="2661333" cy="5760000"/>
          </a:xfrm>
          <a:prstGeom prst="rect">
            <a:avLst/>
          </a:prstGeom>
        </p:spPr>
      </p:pic>
      <p:sp>
        <p:nvSpPr>
          <p:cNvPr id="3" name="矩形 16"/>
          <p:cNvSpPr>
            <a:spLocks noChangeArrowheads="1"/>
          </p:cNvSpPr>
          <p:nvPr/>
        </p:nvSpPr>
        <p:spPr bwMode="auto">
          <a:xfrm>
            <a:off x="902335" y="4549775"/>
            <a:ext cx="503555" cy="208280"/>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5" name="矩形 16"/>
          <p:cNvSpPr>
            <a:spLocks noChangeArrowheads="1"/>
          </p:cNvSpPr>
          <p:nvPr/>
        </p:nvSpPr>
        <p:spPr bwMode="auto">
          <a:xfrm>
            <a:off x="389255" y="3324860"/>
            <a:ext cx="396000" cy="208280"/>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6" name="矩形 16"/>
          <p:cNvSpPr>
            <a:spLocks noChangeArrowheads="1"/>
          </p:cNvSpPr>
          <p:nvPr/>
        </p:nvSpPr>
        <p:spPr bwMode="auto">
          <a:xfrm>
            <a:off x="5897880" y="1882140"/>
            <a:ext cx="756000" cy="208280"/>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8" name="矩形 16"/>
          <p:cNvSpPr>
            <a:spLocks noChangeArrowheads="1"/>
          </p:cNvSpPr>
          <p:nvPr/>
        </p:nvSpPr>
        <p:spPr bwMode="auto">
          <a:xfrm>
            <a:off x="3220085" y="2715260"/>
            <a:ext cx="324000" cy="180000"/>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9" name="矩形 16"/>
          <p:cNvSpPr>
            <a:spLocks noChangeArrowheads="1"/>
          </p:cNvSpPr>
          <p:nvPr/>
        </p:nvSpPr>
        <p:spPr bwMode="auto">
          <a:xfrm>
            <a:off x="3914140" y="2715260"/>
            <a:ext cx="324000" cy="180000"/>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11" name="矩形 16"/>
          <p:cNvSpPr>
            <a:spLocks noChangeArrowheads="1"/>
          </p:cNvSpPr>
          <p:nvPr/>
        </p:nvSpPr>
        <p:spPr bwMode="auto">
          <a:xfrm>
            <a:off x="7717790" y="3145155"/>
            <a:ext cx="324000" cy="180000"/>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12" name="矩形 16"/>
          <p:cNvSpPr>
            <a:spLocks noChangeArrowheads="1"/>
          </p:cNvSpPr>
          <p:nvPr/>
        </p:nvSpPr>
        <p:spPr bwMode="auto">
          <a:xfrm>
            <a:off x="7795260" y="3533140"/>
            <a:ext cx="324000" cy="180000"/>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13" name="矩形 16"/>
          <p:cNvSpPr>
            <a:spLocks noChangeArrowheads="1"/>
          </p:cNvSpPr>
          <p:nvPr/>
        </p:nvSpPr>
        <p:spPr bwMode="auto">
          <a:xfrm>
            <a:off x="4306570" y="5749925"/>
            <a:ext cx="324000" cy="180000"/>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Tree>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rgbClr val="FF5844"/>
        </a:solidFill>
        <a:effectLst/>
      </p:bgPr>
    </p:bg>
    <p:spTree>
      <p:nvGrpSpPr>
        <p:cNvPr id="1" name=""/>
        <p:cNvGrpSpPr/>
        <p:nvPr/>
      </p:nvGrpSpPr>
      <p:grpSpPr>
        <a:xfrm>
          <a:off x="0" y="0"/>
          <a:ext cx="0" cy="0"/>
          <a:chOff x="0" y="0"/>
          <a:chExt cx="0" cy="0"/>
        </a:xfrm>
      </p:grpSpPr>
      <p:sp>
        <p:nvSpPr>
          <p:cNvPr id="64514" name="任意多边形 261"/>
          <p:cNvSpPr/>
          <p:nvPr/>
        </p:nvSpPr>
        <p:spPr bwMode="auto">
          <a:xfrm>
            <a:off x="0" y="0"/>
            <a:ext cx="960438" cy="1169988"/>
          </a:xfrm>
          <a:custGeom>
            <a:avLst/>
            <a:gdLst>
              <a:gd name="T0" fmla="*/ 0 w 960120"/>
              <a:gd name="T1" fmla="*/ 0 h 1170432"/>
              <a:gd name="T2" fmla="*/ 857715 w 960120"/>
              <a:gd name="T3" fmla="*/ 0 h 1170432"/>
              <a:gd name="T4" fmla="*/ 900110 w 960120"/>
              <a:gd name="T5" fmla="*/ 77772 h 1170432"/>
              <a:gd name="T6" fmla="*/ 962029 w 960120"/>
              <a:gd name="T7" fmla="*/ 383174 h 1170432"/>
              <a:gd name="T8" fmla="*/ 174084 w 960120"/>
              <a:gd name="T9" fmla="*/ 1167771 h 1170432"/>
              <a:gd name="T10" fmla="*/ 15282 w 960120"/>
              <a:gd name="T11" fmla="*/ 1151831 h 1170432"/>
              <a:gd name="T12" fmla="*/ 0 w 960120"/>
              <a:gd name="T13" fmla="*/ 1147107 h 1170432"/>
              <a:gd name="T14" fmla="*/ 0 w 960120"/>
              <a:gd name="T15" fmla="*/ 0 h 1170432"/>
              <a:gd name="T16" fmla="*/ 0 60000 65536"/>
              <a:gd name="T17" fmla="*/ 0 60000 65536"/>
              <a:gd name="T18" fmla="*/ 0 60000 65536"/>
              <a:gd name="T19" fmla="*/ 0 60000 65536"/>
              <a:gd name="T20" fmla="*/ 0 60000 65536"/>
              <a:gd name="T21" fmla="*/ 0 60000 65536"/>
              <a:gd name="T22" fmla="*/ 0 60000 65536"/>
              <a:gd name="T23" fmla="*/ 0 60000 65536"/>
              <a:gd name="T24" fmla="*/ 0 w 960120"/>
              <a:gd name="T25" fmla="*/ 0 h 1170432"/>
              <a:gd name="T26" fmla="*/ 960120 w 960120"/>
              <a:gd name="T27" fmla="*/ 1170432 h 1170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0120" h="1170432">
                <a:moveTo>
                  <a:pt x="0" y="0"/>
                </a:moveTo>
                <a:lnTo>
                  <a:pt x="856011" y="0"/>
                </a:lnTo>
                <a:lnTo>
                  <a:pt x="898322" y="77952"/>
                </a:lnTo>
                <a:cubicBezTo>
                  <a:pt x="938115" y="172034"/>
                  <a:pt x="960120" y="275471"/>
                  <a:pt x="960120" y="384048"/>
                </a:cubicBezTo>
                <a:cubicBezTo>
                  <a:pt x="960120" y="818356"/>
                  <a:pt x="608044" y="1170432"/>
                  <a:pt x="173736" y="1170432"/>
                </a:cubicBezTo>
                <a:cubicBezTo>
                  <a:pt x="119448" y="1170432"/>
                  <a:pt x="66444" y="1164931"/>
                  <a:pt x="15252" y="1154456"/>
                </a:cubicBezTo>
                <a:lnTo>
                  <a:pt x="0" y="1149721"/>
                </a:lnTo>
                <a:lnTo>
                  <a:pt x="0" y="0"/>
                </a:lnTo>
                <a:close/>
              </a:path>
            </a:pathLst>
          </a:custGeom>
          <a:solidFill>
            <a:srgbClr val="00CFAD">
              <a:alpha val="89803"/>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4515" name="直角三角形 2"/>
          <p:cNvSpPr>
            <a:spLocks noChangeArrowheads="1"/>
          </p:cNvSpPr>
          <p:nvPr/>
        </p:nvSpPr>
        <p:spPr bwMode="auto">
          <a:xfrm flipH="1" flipV="1">
            <a:off x="8612188" y="0"/>
            <a:ext cx="3579812" cy="1736725"/>
          </a:xfrm>
          <a:prstGeom prst="rtTriangle">
            <a:avLst/>
          </a:prstGeom>
          <a:solidFill>
            <a:srgbClr val="68C3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64516" name="任意多边形 8"/>
          <p:cNvSpPr>
            <a:spLocks noChangeArrowheads="1"/>
          </p:cNvSpPr>
          <p:nvPr/>
        </p:nvSpPr>
        <p:spPr bwMode="auto">
          <a:xfrm>
            <a:off x="11710988" y="0"/>
            <a:ext cx="481012" cy="1620838"/>
          </a:xfrm>
          <a:custGeom>
            <a:avLst/>
            <a:gdLst>
              <a:gd name="T0" fmla="*/ 138306 w 480347"/>
              <a:gd name="T1" fmla="*/ 0 h 1620456"/>
              <a:gd name="T2" fmla="*/ 484352 w 480347"/>
              <a:gd name="T3" fmla="*/ 0 h 1620456"/>
              <a:gd name="T4" fmla="*/ 484352 w 480347"/>
              <a:gd name="T5" fmla="*/ 1622748 h 1620456"/>
              <a:gd name="T6" fmla="*/ 386739 w 480347"/>
              <a:gd name="T7" fmla="*/ 1603337 h 1620456"/>
              <a:gd name="T8" fmla="*/ 0 w 480347"/>
              <a:gd name="T9" fmla="*/ 667181 h 1620456"/>
              <a:gd name="T10" fmla="*/ 82720 w 480347"/>
              <a:gd name="T11" fmla="*/ 132913 h 1620456"/>
              <a:gd name="T12" fmla="*/ 0 60000 65536"/>
              <a:gd name="T13" fmla="*/ 0 60000 65536"/>
              <a:gd name="T14" fmla="*/ 0 60000 65536"/>
              <a:gd name="T15" fmla="*/ 0 60000 65536"/>
              <a:gd name="T16" fmla="*/ 0 60000 65536"/>
              <a:gd name="T17" fmla="*/ 0 60000 65536"/>
              <a:gd name="T18" fmla="*/ 0 w 480347"/>
              <a:gd name="T19" fmla="*/ 0 h 1620456"/>
              <a:gd name="T20" fmla="*/ 480347 w 480347"/>
              <a:gd name="T21" fmla="*/ 1620456 h 1620456"/>
            </a:gdLst>
            <a:ahLst/>
            <a:cxnLst>
              <a:cxn ang="T12">
                <a:pos x="T0" y="T1"/>
              </a:cxn>
              <a:cxn ang="T13">
                <a:pos x="T2" y="T3"/>
              </a:cxn>
              <a:cxn ang="T14">
                <a:pos x="T4" y="T5"/>
              </a:cxn>
              <a:cxn ang="T15">
                <a:pos x="T6" y="T7"/>
              </a:cxn>
              <a:cxn ang="T16">
                <a:pos x="T8" y="T9"/>
              </a:cxn>
              <a:cxn ang="T17">
                <a:pos x="T10" y="T11"/>
              </a:cxn>
            </a:cxnLst>
            <a:rect l="T18" t="T19" r="T20" b="T21"/>
            <a:pathLst>
              <a:path w="480347" h="1620456">
                <a:moveTo>
                  <a:pt x="137163" y="0"/>
                </a:moveTo>
                <a:lnTo>
                  <a:pt x="480347" y="0"/>
                </a:lnTo>
                <a:lnTo>
                  <a:pt x="480347" y="1620456"/>
                </a:lnTo>
                <a:lnTo>
                  <a:pt x="383542" y="1601070"/>
                </a:lnTo>
                <a:cubicBezTo>
                  <a:pt x="164655" y="1512092"/>
                  <a:pt x="0" y="1127363"/>
                  <a:pt x="0" y="666239"/>
                </a:cubicBezTo>
                <a:cubicBezTo>
                  <a:pt x="0" y="468614"/>
                  <a:pt x="30243" y="285022"/>
                  <a:pt x="82036" y="132727"/>
                </a:cubicBezTo>
                <a:lnTo>
                  <a:pt x="137163" y="0"/>
                </a:lnTo>
                <a:close/>
              </a:path>
            </a:pathLst>
          </a:custGeom>
          <a:solidFill>
            <a:srgbClr val="F7B5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rgbClr val="FFFFFF"/>
                </a:solidFill>
              </a:rPr>
              <a:t> </a:t>
            </a:r>
            <a:endParaRPr lang="zh-CN" altLang="en-US" sz="1800">
              <a:solidFill>
                <a:srgbClr val="FFFFFF"/>
              </a:solidFill>
            </a:endParaRPr>
          </a:p>
        </p:txBody>
      </p:sp>
      <p:sp>
        <p:nvSpPr>
          <p:cNvPr id="64517" name="任意多边形 15"/>
          <p:cNvSpPr/>
          <p:nvPr/>
        </p:nvSpPr>
        <p:spPr bwMode="auto">
          <a:xfrm>
            <a:off x="10701338" y="4997450"/>
            <a:ext cx="1490662" cy="1860550"/>
          </a:xfrm>
          <a:custGeom>
            <a:avLst/>
            <a:gdLst>
              <a:gd name="T0" fmla="*/ 1358956 w 1490240"/>
              <a:gd name="T1" fmla="*/ 0 h 1860475"/>
              <a:gd name="T2" fmla="*/ 1492773 w 1490240"/>
              <a:gd name="T3" fmla="*/ 6746 h 1860475"/>
              <a:gd name="T4" fmla="*/ 1492773 w 1490240"/>
              <a:gd name="T5" fmla="*/ 1860925 h 1860475"/>
              <a:gd name="T6" fmla="*/ 99255 w 1490240"/>
              <a:gd name="T7" fmla="*/ 1860925 h 1860475"/>
              <a:gd name="T8" fmla="*/ 27610 w 1490240"/>
              <a:gd name="T9" fmla="*/ 1630459 h 1860475"/>
              <a:gd name="T10" fmla="*/ 0 w 1490240"/>
              <a:gd name="T11" fmla="*/ 1356980 h 1860475"/>
              <a:gd name="T12" fmla="*/ 1358956 w 1490240"/>
              <a:gd name="T13" fmla="*/ 0 h 1860475"/>
              <a:gd name="T14" fmla="*/ 0 60000 65536"/>
              <a:gd name="T15" fmla="*/ 0 60000 65536"/>
              <a:gd name="T16" fmla="*/ 0 60000 65536"/>
              <a:gd name="T17" fmla="*/ 0 60000 65536"/>
              <a:gd name="T18" fmla="*/ 0 60000 65536"/>
              <a:gd name="T19" fmla="*/ 0 60000 65536"/>
              <a:gd name="T20" fmla="*/ 0 60000 65536"/>
              <a:gd name="T21" fmla="*/ 0 w 1490240"/>
              <a:gd name="T22" fmla="*/ 0 h 1860475"/>
              <a:gd name="T23" fmla="*/ 1490240 w 1490240"/>
              <a:gd name="T24" fmla="*/ 1860475 h 18604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0240" h="1860475">
                <a:moveTo>
                  <a:pt x="1356650" y="0"/>
                </a:moveTo>
                <a:lnTo>
                  <a:pt x="1490240" y="6746"/>
                </a:lnTo>
                <a:lnTo>
                  <a:pt x="1490240" y="1860475"/>
                </a:lnTo>
                <a:lnTo>
                  <a:pt x="99087" y="1860475"/>
                </a:lnTo>
                <a:lnTo>
                  <a:pt x="27562" y="1630063"/>
                </a:lnTo>
                <a:cubicBezTo>
                  <a:pt x="9491" y="1541748"/>
                  <a:pt x="0" y="1450307"/>
                  <a:pt x="0" y="1356650"/>
                </a:cubicBezTo>
                <a:cubicBezTo>
                  <a:pt x="0" y="607393"/>
                  <a:pt x="607393" y="0"/>
                  <a:pt x="1356650" y="0"/>
                </a:cubicBezTo>
                <a:close/>
              </a:path>
            </a:pathLst>
          </a:custGeom>
          <a:solidFill>
            <a:srgbClr val="F7B540">
              <a:alpha val="43921"/>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4518" name="椭圆 10"/>
          <p:cNvSpPr>
            <a:spLocks noChangeArrowheads="1"/>
          </p:cNvSpPr>
          <p:nvPr/>
        </p:nvSpPr>
        <p:spPr bwMode="auto">
          <a:xfrm>
            <a:off x="10156825" y="536575"/>
            <a:ext cx="1458913" cy="1458913"/>
          </a:xfrm>
          <a:prstGeom prst="ellipse">
            <a:avLst/>
          </a:prstGeom>
          <a:solidFill>
            <a:srgbClr val="F7B540">
              <a:alpha val="43921"/>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64519" name="组合 1182"/>
          <p:cNvGrpSpPr/>
          <p:nvPr/>
        </p:nvGrpSpPr>
        <p:grpSpPr bwMode="auto">
          <a:xfrm>
            <a:off x="461963" y="1995488"/>
            <a:ext cx="5008562" cy="3738562"/>
            <a:chOff x="0" y="0"/>
            <a:chExt cx="4695825" cy="3505200"/>
          </a:xfrm>
        </p:grpSpPr>
        <p:grpSp>
          <p:nvGrpSpPr>
            <p:cNvPr id="64522" name="Group 205"/>
            <p:cNvGrpSpPr/>
            <p:nvPr/>
          </p:nvGrpSpPr>
          <p:grpSpPr bwMode="auto">
            <a:xfrm>
              <a:off x="0" y="0"/>
              <a:ext cx="4695825" cy="3505200"/>
              <a:chOff x="0" y="0"/>
              <a:chExt cx="2958" cy="2208"/>
            </a:xfrm>
          </p:grpSpPr>
          <p:sp>
            <p:nvSpPr>
              <p:cNvPr id="64556" name="Freeform 5"/>
              <p:cNvSpPr>
                <a:spLocks noEditPoints="1"/>
              </p:cNvSpPr>
              <p:nvPr/>
            </p:nvSpPr>
            <p:spPr bwMode="auto">
              <a:xfrm>
                <a:off x="1623" y="502"/>
                <a:ext cx="206" cy="207"/>
              </a:xfrm>
              <a:custGeom>
                <a:avLst/>
                <a:gdLst>
                  <a:gd name="T0" fmla="*/ 38619 w 51"/>
                  <a:gd name="T1" fmla="*/ 201659 h 51"/>
                  <a:gd name="T2" fmla="*/ 47380 w 51"/>
                  <a:gd name="T3" fmla="*/ 197328 h 51"/>
                  <a:gd name="T4" fmla="*/ 74269 w 51"/>
                  <a:gd name="T5" fmla="*/ 201659 h 51"/>
                  <a:gd name="T6" fmla="*/ 78559 w 51"/>
                  <a:gd name="T7" fmla="*/ 223601 h 51"/>
                  <a:gd name="T8" fmla="*/ 108610 w 51"/>
                  <a:gd name="T9" fmla="*/ 227952 h 51"/>
                  <a:gd name="T10" fmla="*/ 130148 w 51"/>
                  <a:gd name="T11" fmla="*/ 206010 h 51"/>
                  <a:gd name="T12" fmla="*/ 108610 w 51"/>
                  <a:gd name="T13" fmla="*/ 201659 h 51"/>
                  <a:gd name="T14" fmla="*/ 82768 w 51"/>
                  <a:gd name="T15" fmla="*/ 219319 h 51"/>
                  <a:gd name="T16" fmla="*/ 61214 w 51"/>
                  <a:gd name="T17" fmla="*/ 182943 h 51"/>
                  <a:gd name="T18" fmla="*/ 61214 w 51"/>
                  <a:gd name="T19" fmla="*/ 182943 h 51"/>
                  <a:gd name="T20" fmla="*/ 21553 w 51"/>
                  <a:gd name="T21" fmla="*/ 106918 h 51"/>
                  <a:gd name="T22" fmla="*/ 0 w 51"/>
                  <a:gd name="T23" fmla="*/ 116687 h 51"/>
                  <a:gd name="T24" fmla="*/ 8499 w 51"/>
                  <a:gd name="T25" fmla="*/ 143293 h 51"/>
                  <a:gd name="T26" fmla="*/ 21553 w 51"/>
                  <a:gd name="T27" fmla="*/ 173981 h 51"/>
                  <a:gd name="T28" fmla="*/ 25827 w 51"/>
                  <a:gd name="T29" fmla="*/ 182943 h 51"/>
                  <a:gd name="T30" fmla="*/ 38619 w 51"/>
                  <a:gd name="T31" fmla="*/ 160953 h 51"/>
                  <a:gd name="T32" fmla="*/ 4290 w 51"/>
                  <a:gd name="T33" fmla="*/ 116687 h 51"/>
                  <a:gd name="T34" fmla="*/ 56941 w 51"/>
                  <a:gd name="T35" fmla="*/ 89274 h 51"/>
                  <a:gd name="T36" fmla="*/ 61214 w 51"/>
                  <a:gd name="T37" fmla="*/ 156338 h 51"/>
                  <a:gd name="T38" fmla="*/ 130148 w 51"/>
                  <a:gd name="T39" fmla="*/ 173981 h 51"/>
                  <a:gd name="T40" fmla="*/ 51670 w 51"/>
                  <a:gd name="T41" fmla="*/ 102303 h 51"/>
                  <a:gd name="T42" fmla="*/ 74269 w 51"/>
                  <a:gd name="T43" fmla="*/ 62717 h 51"/>
                  <a:gd name="T44" fmla="*/ 112884 w 51"/>
                  <a:gd name="T45" fmla="*/ 54035 h 51"/>
                  <a:gd name="T46" fmla="*/ 169825 w 51"/>
                  <a:gd name="T47" fmla="*/ 129980 h 51"/>
                  <a:gd name="T48" fmla="*/ 151701 w 51"/>
                  <a:gd name="T49" fmla="*/ 165283 h 51"/>
                  <a:gd name="T50" fmla="*/ 117109 w 51"/>
                  <a:gd name="T51" fmla="*/ 0 h 51"/>
                  <a:gd name="T52" fmla="*/ 91266 w 51"/>
                  <a:gd name="T53" fmla="*/ 21995 h 51"/>
                  <a:gd name="T54" fmla="*/ 78559 w 51"/>
                  <a:gd name="T55" fmla="*/ 8698 h 51"/>
                  <a:gd name="T56" fmla="*/ 56941 w 51"/>
                  <a:gd name="T57" fmla="*/ 21995 h 51"/>
                  <a:gd name="T58" fmla="*/ 25827 w 51"/>
                  <a:gd name="T59" fmla="*/ 49684 h 51"/>
                  <a:gd name="T60" fmla="*/ 8499 w 51"/>
                  <a:gd name="T61" fmla="*/ 71679 h 51"/>
                  <a:gd name="T62" fmla="*/ 17328 w 51"/>
                  <a:gd name="T63" fmla="*/ 75961 h 51"/>
                  <a:gd name="T64" fmla="*/ 25827 w 51"/>
                  <a:gd name="T65" fmla="*/ 54035 h 51"/>
                  <a:gd name="T66" fmla="*/ 61214 w 51"/>
                  <a:gd name="T67" fmla="*/ 21995 h 51"/>
                  <a:gd name="T68" fmla="*/ 112884 w 51"/>
                  <a:gd name="T69" fmla="*/ 26342 h 51"/>
                  <a:gd name="T70" fmla="*/ 142940 w 51"/>
                  <a:gd name="T71" fmla="*/ 13313 h 51"/>
                  <a:gd name="T72" fmla="*/ 182880 w 51"/>
                  <a:gd name="T73" fmla="*/ 35304 h 51"/>
                  <a:gd name="T74" fmla="*/ 195652 w 51"/>
                  <a:gd name="T75" fmla="*/ 89274 h 51"/>
                  <a:gd name="T76" fmla="*/ 195652 w 51"/>
                  <a:gd name="T77" fmla="*/ 121018 h 51"/>
                  <a:gd name="T78" fmla="*/ 199877 w 51"/>
                  <a:gd name="T79" fmla="*/ 178596 h 51"/>
                  <a:gd name="T80" fmla="*/ 164489 w 51"/>
                  <a:gd name="T81" fmla="*/ 210357 h 51"/>
                  <a:gd name="T82" fmla="*/ 142940 w 51"/>
                  <a:gd name="T83" fmla="*/ 223601 h 51"/>
                  <a:gd name="T84" fmla="*/ 174118 w 51"/>
                  <a:gd name="T85" fmla="*/ 210357 h 51"/>
                  <a:gd name="T86" fmla="*/ 178586 w 51"/>
                  <a:gd name="T87" fmla="*/ 173981 h 51"/>
                  <a:gd name="T88" fmla="*/ 199877 w 51"/>
                  <a:gd name="T89" fmla="*/ 182943 h 51"/>
                  <a:gd name="T90" fmla="*/ 212931 w 51"/>
                  <a:gd name="T91" fmla="*/ 156338 h 51"/>
                  <a:gd name="T92" fmla="*/ 217205 w 51"/>
                  <a:gd name="T93" fmla="*/ 116687 h 51"/>
                  <a:gd name="T94" fmla="*/ 217205 w 51"/>
                  <a:gd name="T95" fmla="*/ 89274 h 51"/>
                  <a:gd name="T96" fmla="*/ 195652 w 51"/>
                  <a:gd name="T97" fmla="*/ 84923 h 51"/>
                  <a:gd name="T98" fmla="*/ 204154 w 51"/>
                  <a:gd name="T99" fmla="*/ 54035 h 51"/>
                  <a:gd name="T100" fmla="*/ 178586 w 51"/>
                  <a:gd name="T101" fmla="*/ 26342 h 51"/>
                  <a:gd name="T102" fmla="*/ 147229 w 51"/>
                  <a:gd name="T103" fmla="*/ 30957 h 51"/>
                  <a:gd name="T104" fmla="*/ 147229 w 51"/>
                  <a:gd name="T105" fmla="*/ 8698 h 51"/>
                  <a:gd name="T106" fmla="*/ 117109 w 51"/>
                  <a:gd name="T107" fmla="*/ 0 h 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
                  <a:gd name="T163" fmla="*/ 0 h 51"/>
                  <a:gd name="T164" fmla="*/ 51 w 51"/>
                  <a:gd name="T165" fmla="*/ 51 h 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 h="51">
                    <a:moveTo>
                      <a:pt x="11" y="44"/>
                    </a:moveTo>
                    <a:cubicBezTo>
                      <a:pt x="8" y="44"/>
                      <a:pt x="8" y="44"/>
                      <a:pt x="8" y="44"/>
                    </a:cubicBezTo>
                    <a:cubicBezTo>
                      <a:pt x="8" y="44"/>
                      <a:pt x="9" y="44"/>
                      <a:pt x="9" y="45"/>
                    </a:cubicBezTo>
                    <a:cubicBezTo>
                      <a:pt x="10" y="45"/>
                      <a:pt x="10" y="45"/>
                      <a:pt x="10" y="45"/>
                    </a:cubicBezTo>
                    <a:cubicBezTo>
                      <a:pt x="10" y="45"/>
                      <a:pt x="10" y="45"/>
                      <a:pt x="10" y="45"/>
                    </a:cubicBezTo>
                    <a:cubicBezTo>
                      <a:pt x="11" y="44"/>
                      <a:pt x="11" y="44"/>
                      <a:pt x="11" y="44"/>
                    </a:cubicBezTo>
                    <a:moveTo>
                      <a:pt x="16" y="42"/>
                    </a:moveTo>
                    <a:cubicBezTo>
                      <a:pt x="16" y="44"/>
                      <a:pt x="16" y="44"/>
                      <a:pt x="16" y="44"/>
                    </a:cubicBezTo>
                    <a:cubicBezTo>
                      <a:pt x="17" y="45"/>
                      <a:pt x="17" y="45"/>
                      <a:pt x="17" y="45"/>
                    </a:cubicBezTo>
                    <a:cubicBezTo>
                      <a:pt x="17" y="49"/>
                      <a:pt x="17" y="49"/>
                      <a:pt x="17" y="49"/>
                    </a:cubicBezTo>
                    <a:cubicBezTo>
                      <a:pt x="16" y="49"/>
                      <a:pt x="16" y="49"/>
                      <a:pt x="16" y="49"/>
                    </a:cubicBezTo>
                    <a:cubicBezTo>
                      <a:pt x="18" y="50"/>
                      <a:pt x="18" y="50"/>
                      <a:pt x="18" y="50"/>
                    </a:cubicBezTo>
                    <a:cubicBezTo>
                      <a:pt x="19" y="50"/>
                      <a:pt x="20" y="50"/>
                      <a:pt x="20" y="50"/>
                    </a:cubicBezTo>
                    <a:cubicBezTo>
                      <a:pt x="21" y="51"/>
                      <a:pt x="22" y="51"/>
                      <a:pt x="23" y="51"/>
                    </a:cubicBezTo>
                    <a:cubicBezTo>
                      <a:pt x="25" y="51"/>
                      <a:pt x="25" y="51"/>
                      <a:pt x="25" y="51"/>
                    </a:cubicBezTo>
                    <a:cubicBezTo>
                      <a:pt x="24" y="50"/>
                      <a:pt x="24" y="50"/>
                      <a:pt x="24" y="50"/>
                    </a:cubicBezTo>
                    <a:cubicBezTo>
                      <a:pt x="26" y="46"/>
                      <a:pt x="26" y="46"/>
                      <a:pt x="26" y="46"/>
                    </a:cubicBezTo>
                    <a:cubicBezTo>
                      <a:pt x="30" y="46"/>
                      <a:pt x="30" y="46"/>
                      <a:pt x="30" y="46"/>
                    </a:cubicBezTo>
                    <a:cubicBezTo>
                      <a:pt x="30" y="46"/>
                      <a:pt x="30" y="46"/>
                      <a:pt x="30" y="46"/>
                    </a:cubicBezTo>
                    <a:cubicBezTo>
                      <a:pt x="30" y="45"/>
                      <a:pt x="30" y="45"/>
                      <a:pt x="30" y="45"/>
                    </a:cubicBezTo>
                    <a:cubicBezTo>
                      <a:pt x="25" y="45"/>
                      <a:pt x="25" y="45"/>
                      <a:pt x="25" y="45"/>
                    </a:cubicBezTo>
                    <a:cubicBezTo>
                      <a:pt x="23" y="50"/>
                      <a:pt x="23" y="50"/>
                      <a:pt x="23" y="50"/>
                    </a:cubicBezTo>
                    <a:cubicBezTo>
                      <a:pt x="22" y="50"/>
                      <a:pt x="21" y="50"/>
                      <a:pt x="21" y="49"/>
                    </a:cubicBezTo>
                    <a:cubicBezTo>
                      <a:pt x="20" y="49"/>
                      <a:pt x="19" y="49"/>
                      <a:pt x="19" y="49"/>
                    </a:cubicBezTo>
                    <a:cubicBezTo>
                      <a:pt x="18" y="44"/>
                      <a:pt x="18" y="44"/>
                      <a:pt x="18" y="44"/>
                    </a:cubicBezTo>
                    <a:cubicBezTo>
                      <a:pt x="16" y="42"/>
                      <a:pt x="16" y="42"/>
                      <a:pt x="16" y="42"/>
                    </a:cubicBezTo>
                    <a:moveTo>
                      <a:pt x="14" y="41"/>
                    </a:moveTo>
                    <a:cubicBezTo>
                      <a:pt x="13" y="41"/>
                      <a:pt x="13" y="41"/>
                      <a:pt x="13" y="41"/>
                    </a:cubicBezTo>
                    <a:cubicBezTo>
                      <a:pt x="14" y="41"/>
                      <a:pt x="14" y="41"/>
                      <a:pt x="14" y="41"/>
                    </a:cubicBezTo>
                    <a:cubicBezTo>
                      <a:pt x="14" y="41"/>
                      <a:pt x="14" y="41"/>
                      <a:pt x="14" y="41"/>
                    </a:cubicBezTo>
                    <a:moveTo>
                      <a:pt x="7" y="20"/>
                    </a:moveTo>
                    <a:cubicBezTo>
                      <a:pt x="6" y="20"/>
                      <a:pt x="6" y="20"/>
                      <a:pt x="6" y="20"/>
                    </a:cubicBezTo>
                    <a:cubicBezTo>
                      <a:pt x="5" y="24"/>
                      <a:pt x="5" y="24"/>
                      <a:pt x="5" y="24"/>
                    </a:cubicBezTo>
                    <a:cubicBezTo>
                      <a:pt x="1" y="25"/>
                      <a:pt x="1" y="25"/>
                      <a:pt x="1" y="25"/>
                    </a:cubicBezTo>
                    <a:cubicBezTo>
                      <a:pt x="0" y="24"/>
                      <a:pt x="0" y="24"/>
                      <a:pt x="0" y="24"/>
                    </a:cubicBezTo>
                    <a:cubicBezTo>
                      <a:pt x="0" y="26"/>
                      <a:pt x="0" y="26"/>
                      <a:pt x="0" y="26"/>
                    </a:cubicBezTo>
                    <a:cubicBezTo>
                      <a:pt x="0" y="27"/>
                      <a:pt x="1" y="29"/>
                      <a:pt x="1" y="31"/>
                    </a:cubicBezTo>
                    <a:cubicBezTo>
                      <a:pt x="1" y="32"/>
                      <a:pt x="1" y="32"/>
                      <a:pt x="1" y="32"/>
                    </a:cubicBezTo>
                    <a:cubicBezTo>
                      <a:pt x="2" y="32"/>
                      <a:pt x="2" y="32"/>
                      <a:pt x="2" y="32"/>
                    </a:cubicBezTo>
                    <a:cubicBezTo>
                      <a:pt x="6" y="32"/>
                      <a:pt x="6" y="32"/>
                      <a:pt x="6" y="32"/>
                    </a:cubicBezTo>
                    <a:cubicBezTo>
                      <a:pt x="8" y="36"/>
                      <a:pt x="8" y="36"/>
                      <a:pt x="8" y="36"/>
                    </a:cubicBezTo>
                    <a:cubicBezTo>
                      <a:pt x="5" y="39"/>
                      <a:pt x="5" y="39"/>
                      <a:pt x="5" y="39"/>
                    </a:cubicBezTo>
                    <a:cubicBezTo>
                      <a:pt x="4" y="39"/>
                      <a:pt x="4" y="39"/>
                      <a:pt x="4" y="39"/>
                    </a:cubicBezTo>
                    <a:cubicBezTo>
                      <a:pt x="5" y="40"/>
                      <a:pt x="5" y="40"/>
                      <a:pt x="5" y="40"/>
                    </a:cubicBezTo>
                    <a:cubicBezTo>
                      <a:pt x="5" y="41"/>
                      <a:pt x="5" y="41"/>
                      <a:pt x="6" y="41"/>
                    </a:cubicBezTo>
                    <a:cubicBezTo>
                      <a:pt x="7" y="41"/>
                      <a:pt x="7" y="41"/>
                      <a:pt x="7" y="41"/>
                    </a:cubicBezTo>
                    <a:cubicBezTo>
                      <a:pt x="7" y="41"/>
                      <a:pt x="7" y="40"/>
                      <a:pt x="6" y="40"/>
                    </a:cubicBezTo>
                    <a:cubicBezTo>
                      <a:pt x="9" y="36"/>
                      <a:pt x="9" y="36"/>
                      <a:pt x="9" y="36"/>
                    </a:cubicBezTo>
                    <a:cubicBezTo>
                      <a:pt x="7" y="31"/>
                      <a:pt x="7" y="31"/>
                      <a:pt x="7" y="31"/>
                    </a:cubicBezTo>
                    <a:cubicBezTo>
                      <a:pt x="2" y="31"/>
                      <a:pt x="2" y="31"/>
                      <a:pt x="2" y="31"/>
                    </a:cubicBezTo>
                    <a:cubicBezTo>
                      <a:pt x="2" y="29"/>
                      <a:pt x="2" y="28"/>
                      <a:pt x="1" y="26"/>
                    </a:cubicBezTo>
                    <a:cubicBezTo>
                      <a:pt x="6" y="25"/>
                      <a:pt x="6" y="25"/>
                      <a:pt x="6" y="25"/>
                    </a:cubicBezTo>
                    <a:cubicBezTo>
                      <a:pt x="7" y="20"/>
                      <a:pt x="7" y="20"/>
                      <a:pt x="7" y="20"/>
                    </a:cubicBezTo>
                    <a:moveTo>
                      <a:pt x="13" y="20"/>
                    </a:moveTo>
                    <a:cubicBezTo>
                      <a:pt x="12" y="20"/>
                      <a:pt x="12" y="20"/>
                      <a:pt x="12" y="20"/>
                    </a:cubicBezTo>
                    <a:cubicBezTo>
                      <a:pt x="12" y="21"/>
                      <a:pt x="11" y="23"/>
                      <a:pt x="11" y="24"/>
                    </a:cubicBezTo>
                    <a:cubicBezTo>
                      <a:pt x="11" y="28"/>
                      <a:pt x="12" y="32"/>
                      <a:pt x="14" y="35"/>
                    </a:cubicBezTo>
                    <a:cubicBezTo>
                      <a:pt x="17" y="38"/>
                      <a:pt x="21" y="40"/>
                      <a:pt x="26" y="40"/>
                    </a:cubicBezTo>
                    <a:cubicBezTo>
                      <a:pt x="27" y="40"/>
                      <a:pt x="29" y="40"/>
                      <a:pt x="30" y="40"/>
                    </a:cubicBezTo>
                    <a:cubicBezTo>
                      <a:pt x="30" y="39"/>
                      <a:pt x="30" y="39"/>
                      <a:pt x="30" y="39"/>
                    </a:cubicBezTo>
                    <a:cubicBezTo>
                      <a:pt x="29" y="40"/>
                      <a:pt x="27" y="40"/>
                      <a:pt x="26" y="40"/>
                    </a:cubicBezTo>
                    <a:cubicBezTo>
                      <a:pt x="25" y="40"/>
                      <a:pt x="24" y="40"/>
                      <a:pt x="23" y="39"/>
                    </a:cubicBezTo>
                    <a:cubicBezTo>
                      <a:pt x="15" y="38"/>
                      <a:pt x="10" y="30"/>
                      <a:pt x="12" y="23"/>
                    </a:cubicBezTo>
                    <a:cubicBezTo>
                      <a:pt x="12" y="22"/>
                      <a:pt x="12" y="21"/>
                      <a:pt x="13" y="20"/>
                    </a:cubicBezTo>
                    <a:moveTo>
                      <a:pt x="26" y="11"/>
                    </a:moveTo>
                    <a:cubicBezTo>
                      <a:pt x="22" y="11"/>
                      <a:pt x="19" y="12"/>
                      <a:pt x="17" y="14"/>
                    </a:cubicBezTo>
                    <a:cubicBezTo>
                      <a:pt x="15" y="15"/>
                      <a:pt x="14" y="16"/>
                      <a:pt x="14" y="17"/>
                    </a:cubicBezTo>
                    <a:cubicBezTo>
                      <a:pt x="14" y="17"/>
                      <a:pt x="14" y="17"/>
                      <a:pt x="14" y="17"/>
                    </a:cubicBezTo>
                    <a:cubicBezTo>
                      <a:pt x="17" y="14"/>
                      <a:pt x="21" y="12"/>
                      <a:pt x="26" y="12"/>
                    </a:cubicBezTo>
                    <a:cubicBezTo>
                      <a:pt x="27" y="12"/>
                      <a:pt x="28" y="12"/>
                      <a:pt x="29" y="12"/>
                    </a:cubicBezTo>
                    <a:cubicBezTo>
                      <a:pt x="32" y="13"/>
                      <a:pt x="35" y="15"/>
                      <a:pt x="38" y="18"/>
                    </a:cubicBezTo>
                    <a:cubicBezTo>
                      <a:pt x="40" y="21"/>
                      <a:pt x="40" y="25"/>
                      <a:pt x="39" y="29"/>
                    </a:cubicBezTo>
                    <a:cubicBezTo>
                      <a:pt x="39" y="33"/>
                      <a:pt x="36" y="36"/>
                      <a:pt x="33" y="38"/>
                    </a:cubicBezTo>
                    <a:cubicBezTo>
                      <a:pt x="33" y="38"/>
                      <a:pt x="33" y="38"/>
                      <a:pt x="33" y="38"/>
                    </a:cubicBezTo>
                    <a:cubicBezTo>
                      <a:pt x="34" y="38"/>
                      <a:pt x="34" y="38"/>
                      <a:pt x="35" y="37"/>
                    </a:cubicBezTo>
                    <a:cubicBezTo>
                      <a:pt x="41" y="32"/>
                      <a:pt x="42" y="23"/>
                      <a:pt x="37" y="17"/>
                    </a:cubicBezTo>
                    <a:cubicBezTo>
                      <a:pt x="34" y="13"/>
                      <a:pt x="30" y="11"/>
                      <a:pt x="26" y="11"/>
                    </a:cubicBezTo>
                    <a:moveTo>
                      <a:pt x="27" y="0"/>
                    </a:moveTo>
                    <a:cubicBezTo>
                      <a:pt x="27" y="1"/>
                      <a:pt x="27" y="1"/>
                      <a:pt x="27" y="1"/>
                    </a:cubicBezTo>
                    <a:cubicBezTo>
                      <a:pt x="26" y="5"/>
                      <a:pt x="26" y="5"/>
                      <a:pt x="26" y="5"/>
                    </a:cubicBezTo>
                    <a:cubicBezTo>
                      <a:pt x="21" y="5"/>
                      <a:pt x="21" y="5"/>
                      <a:pt x="21" y="5"/>
                    </a:cubicBezTo>
                    <a:cubicBezTo>
                      <a:pt x="19" y="2"/>
                      <a:pt x="19" y="2"/>
                      <a:pt x="19" y="2"/>
                    </a:cubicBezTo>
                    <a:cubicBezTo>
                      <a:pt x="19" y="1"/>
                      <a:pt x="19" y="1"/>
                      <a:pt x="19" y="1"/>
                    </a:cubicBezTo>
                    <a:cubicBezTo>
                      <a:pt x="18" y="2"/>
                      <a:pt x="18" y="2"/>
                      <a:pt x="18" y="2"/>
                    </a:cubicBezTo>
                    <a:cubicBezTo>
                      <a:pt x="16" y="2"/>
                      <a:pt x="14" y="3"/>
                      <a:pt x="13" y="4"/>
                    </a:cubicBezTo>
                    <a:cubicBezTo>
                      <a:pt x="12" y="5"/>
                      <a:pt x="12" y="5"/>
                      <a:pt x="12" y="5"/>
                    </a:cubicBezTo>
                    <a:cubicBezTo>
                      <a:pt x="13" y="5"/>
                      <a:pt x="13" y="5"/>
                      <a:pt x="13" y="5"/>
                    </a:cubicBezTo>
                    <a:cubicBezTo>
                      <a:pt x="13" y="9"/>
                      <a:pt x="13" y="9"/>
                      <a:pt x="13" y="9"/>
                    </a:cubicBezTo>
                    <a:cubicBezTo>
                      <a:pt x="10" y="12"/>
                      <a:pt x="10" y="12"/>
                      <a:pt x="10" y="12"/>
                    </a:cubicBezTo>
                    <a:cubicBezTo>
                      <a:pt x="6" y="11"/>
                      <a:pt x="6" y="11"/>
                      <a:pt x="6" y="11"/>
                    </a:cubicBezTo>
                    <a:cubicBezTo>
                      <a:pt x="6" y="10"/>
                      <a:pt x="6" y="10"/>
                      <a:pt x="6" y="10"/>
                    </a:cubicBezTo>
                    <a:cubicBezTo>
                      <a:pt x="5" y="11"/>
                      <a:pt x="5" y="11"/>
                      <a:pt x="5" y="11"/>
                    </a:cubicBezTo>
                    <a:cubicBezTo>
                      <a:pt x="4" y="12"/>
                      <a:pt x="3" y="14"/>
                      <a:pt x="2" y="16"/>
                    </a:cubicBezTo>
                    <a:cubicBezTo>
                      <a:pt x="2" y="17"/>
                      <a:pt x="2" y="17"/>
                      <a:pt x="2" y="17"/>
                    </a:cubicBezTo>
                    <a:cubicBezTo>
                      <a:pt x="3" y="17"/>
                      <a:pt x="3" y="17"/>
                      <a:pt x="3" y="17"/>
                    </a:cubicBezTo>
                    <a:cubicBezTo>
                      <a:pt x="4" y="17"/>
                      <a:pt x="4" y="17"/>
                      <a:pt x="4" y="17"/>
                    </a:cubicBezTo>
                    <a:cubicBezTo>
                      <a:pt x="5" y="17"/>
                      <a:pt x="5" y="17"/>
                      <a:pt x="5" y="17"/>
                    </a:cubicBezTo>
                    <a:cubicBezTo>
                      <a:pt x="4" y="16"/>
                      <a:pt x="4" y="16"/>
                      <a:pt x="4" y="16"/>
                    </a:cubicBezTo>
                    <a:cubicBezTo>
                      <a:pt x="4" y="14"/>
                      <a:pt x="5" y="13"/>
                      <a:pt x="6" y="12"/>
                    </a:cubicBezTo>
                    <a:cubicBezTo>
                      <a:pt x="11" y="13"/>
                      <a:pt x="11" y="13"/>
                      <a:pt x="11" y="13"/>
                    </a:cubicBezTo>
                    <a:cubicBezTo>
                      <a:pt x="15" y="9"/>
                      <a:pt x="15" y="9"/>
                      <a:pt x="15" y="9"/>
                    </a:cubicBezTo>
                    <a:cubicBezTo>
                      <a:pt x="14" y="5"/>
                      <a:pt x="14" y="5"/>
                      <a:pt x="14" y="5"/>
                    </a:cubicBezTo>
                    <a:cubicBezTo>
                      <a:pt x="15" y="4"/>
                      <a:pt x="16" y="3"/>
                      <a:pt x="18" y="3"/>
                    </a:cubicBezTo>
                    <a:cubicBezTo>
                      <a:pt x="21" y="7"/>
                      <a:pt x="21" y="7"/>
                      <a:pt x="21" y="7"/>
                    </a:cubicBezTo>
                    <a:cubicBezTo>
                      <a:pt x="26" y="6"/>
                      <a:pt x="26" y="6"/>
                      <a:pt x="26" y="6"/>
                    </a:cubicBezTo>
                    <a:cubicBezTo>
                      <a:pt x="28" y="2"/>
                      <a:pt x="28" y="2"/>
                      <a:pt x="28" y="2"/>
                    </a:cubicBezTo>
                    <a:cubicBezTo>
                      <a:pt x="29" y="2"/>
                      <a:pt x="30" y="2"/>
                      <a:pt x="31" y="2"/>
                    </a:cubicBezTo>
                    <a:cubicBezTo>
                      <a:pt x="31" y="2"/>
                      <a:pt x="32" y="2"/>
                      <a:pt x="33" y="3"/>
                    </a:cubicBezTo>
                    <a:cubicBezTo>
                      <a:pt x="33" y="7"/>
                      <a:pt x="33" y="7"/>
                      <a:pt x="33" y="7"/>
                    </a:cubicBezTo>
                    <a:cubicBezTo>
                      <a:pt x="38" y="10"/>
                      <a:pt x="38" y="10"/>
                      <a:pt x="38" y="10"/>
                    </a:cubicBezTo>
                    <a:cubicBezTo>
                      <a:pt x="42" y="8"/>
                      <a:pt x="42" y="8"/>
                      <a:pt x="42" y="8"/>
                    </a:cubicBezTo>
                    <a:cubicBezTo>
                      <a:pt x="43" y="9"/>
                      <a:pt x="44" y="10"/>
                      <a:pt x="45" y="11"/>
                    </a:cubicBezTo>
                    <a:cubicBezTo>
                      <a:pt x="42" y="15"/>
                      <a:pt x="42" y="15"/>
                      <a:pt x="42" y="15"/>
                    </a:cubicBezTo>
                    <a:cubicBezTo>
                      <a:pt x="45" y="20"/>
                      <a:pt x="45" y="20"/>
                      <a:pt x="45" y="20"/>
                    </a:cubicBezTo>
                    <a:cubicBezTo>
                      <a:pt x="49" y="21"/>
                      <a:pt x="49" y="21"/>
                      <a:pt x="49" y="21"/>
                    </a:cubicBezTo>
                    <a:cubicBezTo>
                      <a:pt x="50" y="22"/>
                      <a:pt x="50" y="24"/>
                      <a:pt x="50" y="25"/>
                    </a:cubicBezTo>
                    <a:cubicBezTo>
                      <a:pt x="45" y="27"/>
                      <a:pt x="45" y="27"/>
                      <a:pt x="45" y="27"/>
                    </a:cubicBezTo>
                    <a:cubicBezTo>
                      <a:pt x="44" y="32"/>
                      <a:pt x="44" y="32"/>
                      <a:pt x="44" y="32"/>
                    </a:cubicBezTo>
                    <a:cubicBezTo>
                      <a:pt x="48" y="36"/>
                      <a:pt x="48" y="36"/>
                      <a:pt x="48" y="36"/>
                    </a:cubicBezTo>
                    <a:cubicBezTo>
                      <a:pt x="47" y="37"/>
                      <a:pt x="46" y="38"/>
                      <a:pt x="46" y="40"/>
                    </a:cubicBezTo>
                    <a:cubicBezTo>
                      <a:pt x="41" y="38"/>
                      <a:pt x="41" y="38"/>
                      <a:pt x="41" y="38"/>
                    </a:cubicBezTo>
                    <a:cubicBezTo>
                      <a:pt x="37" y="42"/>
                      <a:pt x="37" y="42"/>
                      <a:pt x="37" y="42"/>
                    </a:cubicBezTo>
                    <a:cubicBezTo>
                      <a:pt x="38" y="47"/>
                      <a:pt x="38" y="47"/>
                      <a:pt x="38" y="47"/>
                    </a:cubicBezTo>
                    <a:cubicBezTo>
                      <a:pt x="36" y="47"/>
                      <a:pt x="35" y="48"/>
                      <a:pt x="33" y="49"/>
                    </a:cubicBezTo>
                    <a:cubicBezTo>
                      <a:pt x="33" y="48"/>
                      <a:pt x="33" y="48"/>
                      <a:pt x="33" y="48"/>
                    </a:cubicBezTo>
                    <a:cubicBezTo>
                      <a:pt x="33" y="50"/>
                      <a:pt x="33" y="50"/>
                      <a:pt x="33" y="50"/>
                    </a:cubicBezTo>
                    <a:cubicBezTo>
                      <a:pt x="33" y="50"/>
                      <a:pt x="33" y="50"/>
                      <a:pt x="33" y="50"/>
                    </a:cubicBezTo>
                    <a:cubicBezTo>
                      <a:pt x="35" y="49"/>
                      <a:pt x="37" y="48"/>
                      <a:pt x="39" y="47"/>
                    </a:cubicBezTo>
                    <a:cubicBezTo>
                      <a:pt x="40" y="47"/>
                      <a:pt x="40" y="47"/>
                      <a:pt x="40" y="47"/>
                    </a:cubicBezTo>
                    <a:cubicBezTo>
                      <a:pt x="39" y="46"/>
                      <a:pt x="39" y="46"/>
                      <a:pt x="39" y="46"/>
                    </a:cubicBezTo>
                    <a:cubicBezTo>
                      <a:pt x="38" y="42"/>
                      <a:pt x="38" y="42"/>
                      <a:pt x="38" y="42"/>
                    </a:cubicBezTo>
                    <a:cubicBezTo>
                      <a:pt x="41" y="39"/>
                      <a:pt x="41" y="39"/>
                      <a:pt x="41" y="39"/>
                    </a:cubicBezTo>
                    <a:cubicBezTo>
                      <a:pt x="45" y="41"/>
                      <a:pt x="45" y="41"/>
                      <a:pt x="45" y="41"/>
                    </a:cubicBezTo>
                    <a:cubicBezTo>
                      <a:pt x="45" y="42"/>
                      <a:pt x="45" y="42"/>
                      <a:pt x="45" y="42"/>
                    </a:cubicBezTo>
                    <a:cubicBezTo>
                      <a:pt x="46" y="41"/>
                      <a:pt x="46" y="41"/>
                      <a:pt x="46" y="41"/>
                    </a:cubicBezTo>
                    <a:cubicBezTo>
                      <a:pt x="47" y="39"/>
                      <a:pt x="48" y="37"/>
                      <a:pt x="49" y="36"/>
                    </a:cubicBezTo>
                    <a:cubicBezTo>
                      <a:pt x="50" y="34"/>
                      <a:pt x="50" y="34"/>
                      <a:pt x="50" y="34"/>
                    </a:cubicBezTo>
                    <a:cubicBezTo>
                      <a:pt x="49" y="35"/>
                      <a:pt x="49" y="35"/>
                      <a:pt x="49" y="35"/>
                    </a:cubicBezTo>
                    <a:cubicBezTo>
                      <a:pt x="45" y="32"/>
                      <a:pt x="45" y="32"/>
                      <a:pt x="45" y="32"/>
                    </a:cubicBezTo>
                    <a:cubicBezTo>
                      <a:pt x="46" y="28"/>
                      <a:pt x="46" y="28"/>
                      <a:pt x="46" y="28"/>
                    </a:cubicBezTo>
                    <a:cubicBezTo>
                      <a:pt x="50" y="26"/>
                      <a:pt x="50" y="26"/>
                      <a:pt x="50" y="26"/>
                    </a:cubicBezTo>
                    <a:cubicBezTo>
                      <a:pt x="51" y="27"/>
                      <a:pt x="51" y="27"/>
                      <a:pt x="51" y="27"/>
                    </a:cubicBezTo>
                    <a:cubicBezTo>
                      <a:pt x="51" y="26"/>
                      <a:pt x="51" y="26"/>
                      <a:pt x="51" y="26"/>
                    </a:cubicBezTo>
                    <a:cubicBezTo>
                      <a:pt x="51" y="24"/>
                      <a:pt x="51" y="22"/>
                      <a:pt x="50" y="20"/>
                    </a:cubicBezTo>
                    <a:cubicBezTo>
                      <a:pt x="50" y="19"/>
                      <a:pt x="50" y="19"/>
                      <a:pt x="50" y="19"/>
                    </a:cubicBezTo>
                    <a:cubicBezTo>
                      <a:pt x="50" y="20"/>
                      <a:pt x="50" y="20"/>
                      <a:pt x="50" y="20"/>
                    </a:cubicBezTo>
                    <a:cubicBezTo>
                      <a:pt x="45" y="19"/>
                      <a:pt x="45" y="19"/>
                      <a:pt x="45" y="19"/>
                    </a:cubicBezTo>
                    <a:cubicBezTo>
                      <a:pt x="44" y="15"/>
                      <a:pt x="44" y="15"/>
                      <a:pt x="44" y="15"/>
                    </a:cubicBezTo>
                    <a:cubicBezTo>
                      <a:pt x="46" y="12"/>
                      <a:pt x="46" y="12"/>
                      <a:pt x="46" y="12"/>
                    </a:cubicBezTo>
                    <a:cubicBezTo>
                      <a:pt x="47" y="12"/>
                      <a:pt x="47" y="12"/>
                      <a:pt x="47" y="12"/>
                    </a:cubicBezTo>
                    <a:cubicBezTo>
                      <a:pt x="46" y="11"/>
                      <a:pt x="46" y="11"/>
                      <a:pt x="46" y="11"/>
                    </a:cubicBezTo>
                    <a:cubicBezTo>
                      <a:pt x="45" y="9"/>
                      <a:pt x="44" y="8"/>
                      <a:pt x="42" y="7"/>
                    </a:cubicBezTo>
                    <a:cubicBezTo>
                      <a:pt x="41" y="6"/>
                      <a:pt x="41" y="6"/>
                      <a:pt x="41" y="6"/>
                    </a:cubicBezTo>
                    <a:cubicBezTo>
                      <a:pt x="41" y="7"/>
                      <a:pt x="41" y="7"/>
                      <a:pt x="41" y="7"/>
                    </a:cubicBezTo>
                    <a:cubicBezTo>
                      <a:pt x="38" y="9"/>
                      <a:pt x="38" y="9"/>
                      <a:pt x="38" y="9"/>
                    </a:cubicBezTo>
                    <a:cubicBezTo>
                      <a:pt x="34" y="7"/>
                      <a:pt x="34" y="7"/>
                      <a:pt x="34" y="7"/>
                    </a:cubicBezTo>
                    <a:cubicBezTo>
                      <a:pt x="34" y="2"/>
                      <a:pt x="34" y="2"/>
                      <a:pt x="34" y="2"/>
                    </a:cubicBezTo>
                    <a:cubicBezTo>
                      <a:pt x="35" y="2"/>
                      <a:pt x="35" y="2"/>
                      <a:pt x="35" y="2"/>
                    </a:cubicBezTo>
                    <a:cubicBezTo>
                      <a:pt x="34" y="2"/>
                      <a:pt x="34" y="2"/>
                      <a:pt x="34" y="2"/>
                    </a:cubicBezTo>
                    <a:cubicBezTo>
                      <a:pt x="33" y="1"/>
                      <a:pt x="32" y="1"/>
                      <a:pt x="31" y="1"/>
                    </a:cubicBezTo>
                    <a:cubicBezTo>
                      <a:pt x="30" y="1"/>
                      <a:pt x="29" y="0"/>
                      <a:pt x="28" y="0"/>
                    </a:cubicBezTo>
                    <a:cubicBezTo>
                      <a:pt x="27" y="0"/>
                      <a:pt x="27" y="0"/>
                      <a:pt x="2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7" name="Freeform 6"/>
              <p:cNvSpPr>
                <a:spLocks noEditPoints="1"/>
              </p:cNvSpPr>
              <p:nvPr/>
            </p:nvSpPr>
            <p:spPr bwMode="auto">
              <a:xfrm>
                <a:off x="1663" y="543"/>
                <a:ext cx="134" cy="126"/>
              </a:xfrm>
              <a:custGeom>
                <a:avLst/>
                <a:gdLst>
                  <a:gd name="T0" fmla="*/ 8706 w 33"/>
                  <a:gd name="T1" fmla="*/ 45596 h 31"/>
                  <a:gd name="T2" fmla="*/ 4353 w 33"/>
                  <a:gd name="T3" fmla="*/ 45596 h 31"/>
                  <a:gd name="T4" fmla="*/ 0 w 33"/>
                  <a:gd name="T5" fmla="*/ 63321 h 31"/>
                  <a:gd name="T6" fmla="*/ 13323 w 33"/>
                  <a:gd name="T7" fmla="*/ 113278 h 31"/>
                  <a:gd name="T8" fmla="*/ 71775 w 33"/>
                  <a:gd name="T9" fmla="*/ 139730 h 31"/>
                  <a:gd name="T10" fmla="*/ 89451 w 33"/>
                  <a:gd name="T11" fmla="*/ 139730 h 31"/>
                  <a:gd name="T12" fmla="*/ 89451 w 33"/>
                  <a:gd name="T13" fmla="*/ 135369 h 31"/>
                  <a:gd name="T14" fmla="*/ 71775 w 33"/>
                  <a:gd name="T15" fmla="*/ 135369 h 31"/>
                  <a:gd name="T16" fmla="*/ 17676 w 33"/>
                  <a:gd name="T17" fmla="*/ 113278 h 31"/>
                  <a:gd name="T18" fmla="*/ 4353 w 33"/>
                  <a:gd name="T19" fmla="*/ 63321 h 31"/>
                  <a:gd name="T20" fmla="*/ 8706 w 33"/>
                  <a:gd name="T21" fmla="*/ 45596 h 31"/>
                  <a:gd name="T22" fmla="*/ 71775 w 33"/>
                  <a:gd name="T23" fmla="*/ 0 h 31"/>
                  <a:gd name="T24" fmla="*/ 26382 w 33"/>
                  <a:gd name="T25" fmla="*/ 13364 h 31"/>
                  <a:gd name="T26" fmla="*/ 8706 w 33"/>
                  <a:gd name="T27" fmla="*/ 31089 h 31"/>
                  <a:gd name="T28" fmla="*/ 17676 w 33"/>
                  <a:gd name="T29" fmla="*/ 31089 h 31"/>
                  <a:gd name="T30" fmla="*/ 30999 w 33"/>
                  <a:gd name="T31" fmla="*/ 17725 h 31"/>
                  <a:gd name="T32" fmla="*/ 71775 w 33"/>
                  <a:gd name="T33" fmla="*/ 4361 h 31"/>
                  <a:gd name="T34" fmla="*/ 121522 w 33"/>
                  <a:gd name="T35" fmla="*/ 31089 h 31"/>
                  <a:gd name="T36" fmla="*/ 112552 w 33"/>
                  <a:gd name="T37" fmla="*/ 122001 h 31"/>
                  <a:gd name="T38" fmla="*/ 102774 w 33"/>
                  <a:gd name="T39" fmla="*/ 126362 h 31"/>
                  <a:gd name="T40" fmla="*/ 102774 w 33"/>
                  <a:gd name="T41" fmla="*/ 135369 h 31"/>
                  <a:gd name="T42" fmla="*/ 116905 w 33"/>
                  <a:gd name="T43" fmla="*/ 126362 h 31"/>
                  <a:gd name="T44" fmla="*/ 125875 w 33"/>
                  <a:gd name="T45" fmla="*/ 26728 h 31"/>
                  <a:gd name="T46" fmla="*/ 71775 w 33"/>
                  <a:gd name="T47" fmla="*/ 0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
                  <a:gd name="T73" fmla="*/ 0 h 31"/>
                  <a:gd name="T74" fmla="*/ 33 w 33"/>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 h="31">
                    <a:moveTo>
                      <a:pt x="2" y="10"/>
                    </a:moveTo>
                    <a:cubicBezTo>
                      <a:pt x="1" y="10"/>
                      <a:pt x="1" y="10"/>
                      <a:pt x="1" y="10"/>
                    </a:cubicBezTo>
                    <a:cubicBezTo>
                      <a:pt x="1" y="11"/>
                      <a:pt x="0" y="13"/>
                      <a:pt x="0" y="14"/>
                    </a:cubicBezTo>
                    <a:cubicBezTo>
                      <a:pt x="0" y="18"/>
                      <a:pt x="1" y="22"/>
                      <a:pt x="3" y="25"/>
                    </a:cubicBezTo>
                    <a:cubicBezTo>
                      <a:pt x="6" y="29"/>
                      <a:pt x="11" y="31"/>
                      <a:pt x="16" y="31"/>
                    </a:cubicBezTo>
                    <a:cubicBezTo>
                      <a:pt x="17" y="31"/>
                      <a:pt x="19" y="31"/>
                      <a:pt x="20" y="31"/>
                    </a:cubicBezTo>
                    <a:cubicBezTo>
                      <a:pt x="20" y="30"/>
                      <a:pt x="20" y="30"/>
                      <a:pt x="20" y="30"/>
                    </a:cubicBezTo>
                    <a:cubicBezTo>
                      <a:pt x="19" y="30"/>
                      <a:pt x="17" y="30"/>
                      <a:pt x="16" y="30"/>
                    </a:cubicBezTo>
                    <a:cubicBezTo>
                      <a:pt x="11" y="30"/>
                      <a:pt x="7" y="28"/>
                      <a:pt x="4" y="25"/>
                    </a:cubicBezTo>
                    <a:cubicBezTo>
                      <a:pt x="2" y="22"/>
                      <a:pt x="1" y="18"/>
                      <a:pt x="1" y="14"/>
                    </a:cubicBezTo>
                    <a:cubicBezTo>
                      <a:pt x="1" y="13"/>
                      <a:pt x="2" y="11"/>
                      <a:pt x="2" y="10"/>
                    </a:cubicBezTo>
                    <a:moveTo>
                      <a:pt x="16" y="0"/>
                    </a:moveTo>
                    <a:cubicBezTo>
                      <a:pt x="12" y="0"/>
                      <a:pt x="9" y="1"/>
                      <a:pt x="6" y="3"/>
                    </a:cubicBezTo>
                    <a:cubicBezTo>
                      <a:pt x="4" y="5"/>
                      <a:pt x="3" y="6"/>
                      <a:pt x="2" y="7"/>
                    </a:cubicBezTo>
                    <a:cubicBezTo>
                      <a:pt x="4" y="7"/>
                      <a:pt x="4" y="7"/>
                      <a:pt x="4" y="7"/>
                    </a:cubicBezTo>
                    <a:cubicBezTo>
                      <a:pt x="4" y="6"/>
                      <a:pt x="5" y="5"/>
                      <a:pt x="7" y="4"/>
                    </a:cubicBezTo>
                    <a:cubicBezTo>
                      <a:pt x="9" y="2"/>
                      <a:pt x="12" y="1"/>
                      <a:pt x="16" y="1"/>
                    </a:cubicBezTo>
                    <a:cubicBezTo>
                      <a:pt x="20" y="1"/>
                      <a:pt x="24" y="3"/>
                      <a:pt x="27" y="7"/>
                    </a:cubicBezTo>
                    <a:cubicBezTo>
                      <a:pt x="32" y="13"/>
                      <a:pt x="31" y="22"/>
                      <a:pt x="25" y="27"/>
                    </a:cubicBezTo>
                    <a:cubicBezTo>
                      <a:pt x="24" y="28"/>
                      <a:pt x="24" y="28"/>
                      <a:pt x="23" y="28"/>
                    </a:cubicBezTo>
                    <a:cubicBezTo>
                      <a:pt x="23" y="30"/>
                      <a:pt x="23" y="30"/>
                      <a:pt x="23" y="30"/>
                    </a:cubicBezTo>
                    <a:cubicBezTo>
                      <a:pt x="24" y="29"/>
                      <a:pt x="25" y="29"/>
                      <a:pt x="26" y="28"/>
                    </a:cubicBezTo>
                    <a:cubicBezTo>
                      <a:pt x="32" y="23"/>
                      <a:pt x="33" y="13"/>
                      <a:pt x="28" y="6"/>
                    </a:cubicBezTo>
                    <a:cubicBezTo>
                      <a:pt x="25" y="2"/>
                      <a:pt x="21"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8" name="Freeform 7"/>
              <p:cNvSpPr>
                <a:spLocks noEditPoints="1"/>
              </p:cNvSpPr>
              <p:nvPr/>
            </p:nvSpPr>
            <p:spPr bwMode="auto">
              <a:xfrm>
                <a:off x="1671" y="551"/>
                <a:ext cx="118" cy="109"/>
              </a:xfrm>
              <a:custGeom>
                <a:avLst/>
                <a:gdLst>
                  <a:gd name="T0" fmla="*/ 63594 w 29"/>
                  <a:gd name="T1" fmla="*/ 74088 h 27"/>
                  <a:gd name="T2" fmla="*/ 50183 w 29"/>
                  <a:gd name="T3" fmla="*/ 69607 h 27"/>
                  <a:gd name="T4" fmla="*/ 45812 w 29"/>
                  <a:gd name="T5" fmla="*/ 55788 h 27"/>
                  <a:gd name="T6" fmla="*/ 54569 w 29"/>
                  <a:gd name="T7" fmla="*/ 47314 h 27"/>
                  <a:gd name="T8" fmla="*/ 63594 w 29"/>
                  <a:gd name="T9" fmla="*/ 42764 h 27"/>
                  <a:gd name="T10" fmla="*/ 72350 w 29"/>
                  <a:gd name="T11" fmla="*/ 51517 h 27"/>
                  <a:gd name="T12" fmla="*/ 72350 w 29"/>
                  <a:gd name="T13" fmla="*/ 69607 h 27"/>
                  <a:gd name="T14" fmla="*/ 63594 w 29"/>
                  <a:gd name="T15" fmla="*/ 74088 h 27"/>
                  <a:gd name="T16" fmla="*/ 63594 w 29"/>
                  <a:gd name="T17" fmla="*/ 38493 h 27"/>
                  <a:gd name="T18" fmla="*/ 50183 w 29"/>
                  <a:gd name="T19" fmla="*/ 42764 h 27"/>
                  <a:gd name="T20" fmla="*/ 41357 w 29"/>
                  <a:gd name="T21" fmla="*/ 55788 h 27"/>
                  <a:gd name="T22" fmla="*/ 45812 w 29"/>
                  <a:gd name="T23" fmla="*/ 69607 h 27"/>
                  <a:gd name="T24" fmla="*/ 63594 w 29"/>
                  <a:gd name="T25" fmla="*/ 78359 h 27"/>
                  <a:gd name="T26" fmla="*/ 77005 w 29"/>
                  <a:gd name="T27" fmla="*/ 74088 h 27"/>
                  <a:gd name="T28" fmla="*/ 81375 w 29"/>
                  <a:gd name="T29" fmla="*/ 61117 h 27"/>
                  <a:gd name="T30" fmla="*/ 81375 w 29"/>
                  <a:gd name="T31" fmla="*/ 55788 h 27"/>
                  <a:gd name="T32" fmla="*/ 77005 w 29"/>
                  <a:gd name="T33" fmla="*/ 47314 h 27"/>
                  <a:gd name="T34" fmla="*/ 63594 w 29"/>
                  <a:gd name="T35" fmla="*/ 38493 h 27"/>
                  <a:gd name="T36" fmla="*/ 13411 w 29"/>
                  <a:gd name="T37" fmla="*/ 34274 h 27"/>
                  <a:gd name="T38" fmla="*/ 9025 w 29"/>
                  <a:gd name="T39" fmla="*/ 34274 h 27"/>
                  <a:gd name="T40" fmla="*/ 4370 w 29"/>
                  <a:gd name="T41" fmla="*/ 51517 h 27"/>
                  <a:gd name="T42" fmla="*/ 13411 w 29"/>
                  <a:gd name="T43" fmla="*/ 95343 h 27"/>
                  <a:gd name="T44" fmla="*/ 63594 w 29"/>
                  <a:gd name="T45" fmla="*/ 116856 h 27"/>
                  <a:gd name="T46" fmla="*/ 81375 w 29"/>
                  <a:gd name="T47" fmla="*/ 112633 h 27"/>
                  <a:gd name="T48" fmla="*/ 81375 w 29"/>
                  <a:gd name="T49" fmla="*/ 108362 h 27"/>
                  <a:gd name="T50" fmla="*/ 63594 w 29"/>
                  <a:gd name="T51" fmla="*/ 112633 h 27"/>
                  <a:gd name="T52" fmla="*/ 17781 w 29"/>
                  <a:gd name="T53" fmla="*/ 91120 h 27"/>
                  <a:gd name="T54" fmla="*/ 9025 w 29"/>
                  <a:gd name="T55" fmla="*/ 51517 h 27"/>
                  <a:gd name="T56" fmla="*/ 13411 w 29"/>
                  <a:gd name="T57" fmla="*/ 34274 h 27"/>
                  <a:gd name="T58" fmla="*/ 63594 w 29"/>
                  <a:gd name="T59" fmla="*/ 0 h 27"/>
                  <a:gd name="T60" fmla="*/ 22237 w 29"/>
                  <a:gd name="T61" fmla="*/ 12761 h 27"/>
                  <a:gd name="T62" fmla="*/ 13411 w 29"/>
                  <a:gd name="T63" fmla="*/ 21513 h 27"/>
                  <a:gd name="T64" fmla="*/ 22237 w 29"/>
                  <a:gd name="T65" fmla="*/ 21513 h 27"/>
                  <a:gd name="T66" fmla="*/ 26888 w 29"/>
                  <a:gd name="T67" fmla="*/ 17242 h 27"/>
                  <a:gd name="T68" fmla="*/ 63594 w 29"/>
                  <a:gd name="T69" fmla="*/ 8490 h 27"/>
                  <a:gd name="T70" fmla="*/ 104686 w 29"/>
                  <a:gd name="T71" fmla="*/ 25801 h 27"/>
                  <a:gd name="T72" fmla="*/ 94852 w 29"/>
                  <a:gd name="T73" fmla="*/ 99610 h 27"/>
                  <a:gd name="T74" fmla="*/ 94852 w 29"/>
                  <a:gd name="T75" fmla="*/ 99610 h 27"/>
                  <a:gd name="T76" fmla="*/ 94852 w 29"/>
                  <a:gd name="T77" fmla="*/ 108362 h 27"/>
                  <a:gd name="T78" fmla="*/ 100316 w 29"/>
                  <a:gd name="T79" fmla="*/ 104160 h 27"/>
                  <a:gd name="T80" fmla="*/ 109406 w 29"/>
                  <a:gd name="T81" fmla="*/ 21513 h 27"/>
                  <a:gd name="T82" fmla="*/ 63594 w 29"/>
                  <a:gd name="T83" fmla="*/ 0 h 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27"/>
                  <a:gd name="T128" fmla="*/ 29 w 29"/>
                  <a:gd name="T129" fmla="*/ 27 h 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27">
                    <a:moveTo>
                      <a:pt x="14" y="17"/>
                    </a:moveTo>
                    <a:cubicBezTo>
                      <a:pt x="13" y="17"/>
                      <a:pt x="12" y="17"/>
                      <a:pt x="11" y="16"/>
                    </a:cubicBezTo>
                    <a:cubicBezTo>
                      <a:pt x="10" y="15"/>
                      <a:pt x="10" y="14"/>
                      <a:pt x="10" y="13"/>
                    </a:cubicBezTo>
                    <a:cubicBezTo>
                      <a:pt x="10" y="12"/>
                      <a:pt x="11" y="12"/>
                      <a:pt x="12" y="11"/>
                    </a:cubicBezTo>
                    <a:cubicBezTo>
                      <a:pt x="12" y="11"/>
                      <a:pt x="13" y="10"/>
                      <a:pt x="14" y="10"/>
                    </a:cubicBezTo>
                    <a:cubicBezTo>
                      <a:pt x="15" y="10"/>
                      <a:pt x="16" y="11"/>
                      <a:pt x="16" y="12"/>
                    </a:cubicBezTo>
                    <a:cubicBezTo>
                      <a:pt x="18" y="13"/>
                      <a:pt x="17" y="15"/>
                      <a:pt x="16" y="16"/>
                    </a:cubicBezTo>
                    <a:cubicBezTo>
                      <a:pt x="15" y="17"/>
                      <a:pt x="14" y="17"/>
                      <a:pt x="14" y="17"/>
                    </a:cubicBezTo>
                    <a:moveTo>
                      <a:pt x="14" y="9"/>
                    </a:moveTo>
                    <a:cubicBezTo>
                      <a:pt x="13" y="9"/>
                      <a:pt x="12" y="9"/>
                      <a:pt x="11" y="10"/>
                    </a:cubicBezTo>
                    <a:cubicBezTo>
                      <a:pt x="10" y="11"/>
                      <a:pt x="9" y="12"/>
                      <a:pt x="9" y="13"/>
                    </a:cubicBezTo>
                    <a:cubicBezTo>
                      <a:pt x="9" y="14"/>
                      <a:pt x="9" y="16"/>
                      <a:pt x="10" y="16"/>
                    </a:cubicBezTo>
                    <a:cubicBezTo>
                      <a:pt x="11" y="18"/>
                      <a:pt x="12" y="18"/>
                      <a:pt x="14" y="18"/>
                    </a:cubicBezTo>
                    <a:cubicBezTo>
                      <a:pt x="15" y="18"/>
                      <a:pt x="16" y="18"/>
                      <a:pt x="17" y="17"/>
                    </a:cubicBezTo>
                    <a:cubicBezTo>
                      <a:pt x="17" y="16"/>
                      <a:pt x="18" y="15"/>
                      <a:pt x="18" y="14"/>
                    </a:cubicBezTo>
                    <a:cubicBezTo>
                      <a:pt x="18" y="13"/>
                      <a:pt x="18" y="13"/>
                      <a:pt x="18" y="13"/>
                    </a:cubicBezTo>
                    <a:cubicBezTo>
                      <a:pt x="18" y="12"/>
                      <a:pt x="18" y="11"/>
                      <a:pt x="17" y="11"/>
                    </a:cubicBezTo>
                    <a:cubicBezTo>
                      <a:pt x="16" y="10"/>
                      <a:pt x="15" y="9"/>
                      <a:pt x="14" y="9"/>
                    </a:cubicBezTo>
                    <a:moveTo>
                      <a:pt x="3" y="8"/>
                    </a:moveTo>
                    <a:cubicBezTo>
                      <a:pt x="2" y="8"/>
                      <a:pt x="2" y="8"/>
                      <a:pt x="2" y="8"/>
                    </a:cubicBezTo>
                    <a:cubicBezTo>
                      <a:pt x="1" y="9"/>
                      <a:pt x="1" y="11"/>
                      <a:pt x="1" y="12"/>
                    </a:cubicBezTo>
                    <a:cubicBezTo>
                      <a:pt x="0" y="16"/>
                      <a:pt x="1" y="19"/>
                      <a:pt x="3" y="22"/>
                    </a:cubicBezTo>
                    <a:cubicBezTo>
                      <a:pt x="6" y="25"/>
                      <a:pt x="10" y="27"/>
                      <a:pt x="14" y="27"/>
                    </a:cubicBezTo>
                    <a:cubicBezTo>
                      <a:pt x="15" y="27"/>
                      <a:pt x="17" y="27"/>
                      <a:pt x="18" y="26"/>
                    </a:cubicBezTo>
                    <a:cubicBezTo>
                      <a:pt x="18" y="25"/>
                      <a:pt x="18" y="25"/>
                      <a:pt x="18" y="25"/>
                    </a:cubicBezTo>
                    <a:cubicBezTo>
                      <a:pt x="17" y="26"/>
                      <a:pt x="15" y="26"/>
                      <a:pt x="14" y="26"/>
                    </a:cubicBezTo>
                    <a:cubicBezTo>
                      <a:pt x="10" y="26"/>
                      <a:pt x="7" y="24"/>
                      <a:pt x="4" y="21"/>
                    </a:cubicBezTo>
                    <a:cubicBezTo>
                      <a:pt x="2" y="19"/>
                      <a:pt x="1" y="16"/>
                      <a:pt x="2" y="12"/>
                    </a:cubicBezTo>
                    <a:cubicBezTo>
                      <a:pt x="2" y="11"/>
                      <a:pt x="2" y="9"/>
                      <a:pt x="3" y="8"/>
                    </a:cubicBezTo>
                    <a:moveTo>
                      <a:pt x="14" y="0"/>
                    </a:moveTo>
                    <a:cubicBezTo>
                      <a:pt x="11" y="0"/>
                      <a:pt x="8" y="1"/>
                      <a:pt x="5" y="3"/>
                    </a:cubicBezTo>
                    <a:cubicBezTo>
                      <a:pt x="5" y="4"/>
                      <a:pt x="4" y="5"/>
                      <a:pt x="3" y="5"/>
                    </a:cubicBezTo>
                    <a:cubicBezTo>
                      <a:pt x="5" y="5"/>
                      <a:pt x="5" y="5"/>
                      <a:pt x="5" y="5"/>
                    </a:cubicBezTo>
                    <a:cubicBezTo>
                      <a:pt x="5" y="5"/>
                      <a:pt x="6" y="5"/>
                      <a:pt x="6" y="4"/>
                    </a:cubicBezTo>
                    <a:cubicBezTo>
                      <a:pt x="8" y="2"/>
                      <a:pt x="11" y="2"/>
                      <a:pt x="14" y="2"/>
                    </a:cubicBezTo>
                    <a:cubicBezTo>
                      <a:pt x="17" y="2"/>
                      <a:pt x="21" y="3"/>
                      <a:pt x="23" y="6"/>
                    </a:cubicBezTo>
                    <a:cubicBezTo>
                      <a:pt x="27" y="11"/>
                      <a:pt x="27" y="19"/>
                      <a:pt x="21" y="23"/>
                    </a:cubicBezTo>
                    <a:cubicBezTo>
                      <a:pt x="21" y="23"/>
                      <a:pt x="21" y="23"/>
                      <a:pt x="21" y="23"/>
                    </a:cubicBezTo>
                    <a:cubicBezTo>
                      <a:pt x="21" y="25"/>
                      <a:pt x="21" y="25"/>
                      <a:pt x="21" y="25"/>
                    </a:cubicBezTo>
                    <a:cubicBezTo>
                      <a:pt x="21" y="25"/>
                      <a:pt x="22" y="24"/>
                      <a:pt x="22" y="24"/>
                    </a:cubicBezTo>
                    <a:cubicBezTo>
                      <a:pt x="28" y="19"/>
                      <a:pt x="29" y="11"/>
                      <a:pt x="24" y="5"/>
                    </a:cubicBezTo>
                    <a:cubicBezTo>
                      <a:pt x="22" y="2"/>
                      <a:pt x="18"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9" name="Freeform 8"/>
              <p:cNvSpPr>
                <a:spLocks noEditPoints="1"/>
              </p:cNvSpPr>
              <p:nvPr/>
            </p:nvSpPr>
            <p:spPr bwMode="auto">
              <a:xfrm>
                <a:off x="1789" y="215"/>
                <a:ext cx="307" cy="356"/>
              </a:xfrm>
              <a:custGeom>
                <a:avLst/>
                <a:gdLst>
                  <a:gd name="T0" fmla="*/ 43109 w 76"/>
                  <a:gd name="T1" fmla="*/ 126720 h 88"/>
                  <a:gd name="T2" fmla="*/ 43109 w 76"/>
                  <a:gd name="T3" fmla="*/ 139827 h 88"/>
                  <a:gd name="T4" fmla="*/ 4290 w 76"/>
                  <a:gd name="T5" fmla="*/ 180023 h 88"/>
                  <a:gd name="T6" fmla="*/ 0 w 76"/>
                  <a:gd name="T7" fmla="*/ 184262 h 88"/>
                  <a:gd name="T8" fmla="*/ 4290 w 76"/>
                  <a:gd name="T9" fmla="*/ 236222 h 88"/>
                  <a:gd name="T10" fmla="*/ 38621 w 76"/>
                  <a:gd name="T11" fmla="*/ 236222 h 88"/>
                  <a:gd name="T12" fmla="*/ 34348 w 76"/>
                  <a:gd name="T13" fmla="*/ 293567 h 88"/>
                  <a:gd name="T14" fmla="*/ 30058 w 76"/>
                  <a:gd name="T15" fmla="*/ 298134 h 88"/>
                  <a:gd name="T16" fmla="*/ 65512 w 76"/>
                  <a:gd name="T17" fmla="*/ 337986 h 88"/>
                  <a:gd name="T18" fmla="*/ 95832 w 76"/>
                  <a:gd name="T19" fmla="*/ 315270 h 88"/>
                  <a:gd name="T20" fmla="*/ 121419 w 76"/>
                  <a:gd name="T21" fmla="*/ 368310 h 88"/>
                  <a:gd name="T22" fmla="*/ 121419 w 76"/>
                  <a:gd name="T23" fmla="*/ 372809 h 88"/>
                  <a:gd name="T24" fmla="*/ 165639 w 76"/>
                  <a:gd name="T25" fmla="*/ 385657 h 88"/>
                  <a:gd name="T26" fmla="*/ 169864 w 76"/>
                  <a:gd name="T27" fmla="*/ 381418 h 88"/>
                  <a:gd name="T28" fmla="*/ 217251 w 76"/>
                  <a:gd name="T29" fmla="*/ 351158 h 88"/>
                  <a:gd name="T30" fmla="*/ 234576 w 76"/>
                  <a:gd name="T31" fmla="*/ 381418 h 88"/>
                  <a:gd name="T32" fmla="*/ 282763 w 76"/>
                  <a:gd name="T33" fmla="*/ 364006 h 88"/>
                  <a:gd name="T34" fmla="*/ 287316 w 76"/>
                  <a:gd name="T35" fmla="*/ 355397 h 88"/>
                  <a:gd name="T36" fmla="*/ 304318 w 76"/>
                  <a:gd name="T37" fmla="*/ 302373 h 88"/>
                  <a:gd name="T38" fmla="*/ 330166 w 76"/>
                  <a:gd name="T39" fmla="*/ 302373 h 88"/>
                  <a:gd name="T40" fmla="*/ 268928 w 76"/>
                  <a:gd name="T41" fmla="*/ 319506 h 88"/>
                  <a:gd name="T42" fmla="*/ 243096 w 76"/>
                  <a:gd name="T43" fmla="*/ 372809 h 88"/>
                  <a:gd name="T44" fmla="*/ 182919 w 76"/>
                  <a:gd name="T45" fmla="*/ 342290 h 88"/>
                  <a:gd name="T46" fmla="*/ 147247 w 76"/>
                  <a:gd name="T47" fmla="*/ 372809 h 88"/>
                  <a:gd name="T48" fmla="*/ 130180 w 76"/>
                  <a:gd name="T49" fmla="*/ 328378 h 88"/>
                  <a:gd name="T50" fmla="*/ 61238 w 76"/>
                  <a:gd name="T51" fmla="*/ 324089 h 88"/>
                  <a:gd name="T52" fmla="*/ 61238 w 76"/>
                  <a:gd name="T53" fmla="*/ 267546 h 88"/>
                  <a:gd name="T54" fmla="*/ 8503 w 76"/>
                  <a:gd name="T55" fmla="*/ 223115 h 88"/>
                  <a:gd name="T56" fmla="*/ 43109 w 76"/>
                  <a:gd name="T57" fmla="*/ 180023 h 88"/>
                  <a:gd name="T58" fmla="*/ 43109 w 76"/>
                  <a:gd name="T59" fmla="*/ 126720 h 88"/>
                  <a:gd name="T60" fmla="*/ 321663 w 76"/>
                  <a:gd name="T61" fmla="*/ 118111 h 88"/>
                  <a:gd name="T62" fmla="*/ 330166 w 76"/>
                  <a:gd name="T63" fmla="*/ 105004 h 88"/>
                  <a:gd name="T64" fmla="*/ 187193 w 76"/>
                  <a:gd name="T65" fmla="*/ 302373 h 88"/>
                  <a:gd name="T66" fmla="*/ 87071 w 76"/>
                  <a:gd name="T67" fmla="*/ 166847 h 88"/>
                  <a:gd name="T68" fmla="*/ 195692 w 76"/>
                  <a:gd name="T69" fmla="*/ 83547 h 88"/>
                  <a:gd name="T70" fmla="*/ 282763 w 76"/>
                  <a:gd name="T71" fmla="*/ 135523 h 88"/>
                  <a:gd name="T72" fmla="*/ 191419 w 76"/>
                  <a:gd name="T73" fmla="*/ 302373 h 88"/>
                  <a:gd name="T74" fmla="*/ 125955 w 76"/>
                  <a:gd name="T75" fmla="*/ 100699 h 88"/>
                  <a:gd name="T76" fmla="*/ 104332 w 76"/>
                  <a:gd name="T77" fmla="*/ 259002 h 88"/>
                  <a:gd name="T78" fmla="*/ 191419 w 76"/>
                  <a:gd name="T79" fmla="*/ 306678 h 88"/>
                  <a:gd name="T80" fmla="*/ 282763 w 76"/>
                  <a:gd name="T81" fmla="*/ 126720 h 88"/>
                  <a:gd name="T82" fmla="*/ 191419 w 76"/>
                  <a:gd name="T83" fmla="*/ 83547 h 88"/>
                  <a:gd name="T84" fmla="*/ 147247 w 76"/>
                  <a:gd name="T85" fmla="*/ 4304 h 88"/>
                  <a:gd name="T86" fmla="*/ 151799 w 76"/>
                  <a:gd name="T87" fmla="*/ 4304 h 88"/>
                  <a:gd name="T88" fmla="*/ 213038 w 76"/>
                  <a:gd name="T89" fmla="*/ 4304 h 88"/>
                  <a:gd name="T90" fmla="*/ 165639 w 76"/>
                  <a:gd name="T91" fmla="*/ 39132 h 88"/>
                  <a:gd name="T92" fmla="*/ 151799 w 76"/>
                  <a:gd name="T93" fmla="*/ 30260 h 88"/>
                  <a:gd name="T94" fmla="*/ 160302 w 76"/>
                  <a:gd name="T95" fmla="*/ 48719 h 88"/>
                  <a:gd name="T96" fmla="*/ 217251 w 76"/>
                  <a:gd name="T97" fmla="*/ 8544 h 88"/>
                  <a:gd name="T98" fmla="*/ 251599 w 76"/>
                  <a:gd name="T99" fmla="*/ 17412 h 88"/>
                  <a:gd name="T100" fmla="*/ 287316 w 76"/>
                  <a:gd name="T101" fmla="*/ 78979 h 88"/>
                  <a:gd name="T102" fmla="*/ 330166 w 76"/>
                  <a:gd name="T103" fmla="*/ 70439 h 88"/>
                  <a:gd name="T104" fmla="*/ 325872 w 76"/>
                  <a:gd name="T105" fmla="*/ 53024 h 88"/>
                  <a:gd name="T106" fmla="*/ 317373 w 76"/>
                  <a:gd name="T107" fmla="*/ 53024 h 88"/>
                  <a:gd name="T108" fmla="*/ 260425 w 76"/>
                  <a:gd name="T109" fmla="*/ 53024 h 88"/>
                  <a:gd name="T110" fmla="*/ 268928 w 76"/>
                  <a:gd name="T111" fmla="*/ 13107 h 88"/>
                  <a:gd name="T112" fmla="*/ 238806 w 76"/>
                  <a:gd name="T113" fmla="*/ 4304 h 88"/>
                  <a:gd name="T114" fmla="*/ 208748 w 76"/>
                  <a:gd name="T115" fmla="*/ 0 h 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
                  <a:gd name="T175" fmla="*/ 0 h 88"/>
                  <a:gd name="T176" fmla="*/ 76 w 76"/>
                  <a:gd name="T177" fmla="*/ 88 h 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 h="88">
                    <a:moveTo>
                      <a:pt x="10" y="29"/>
                    </a:moveTo>
                    <a:cubicBezTo>
                      <a:pt x="10" y="29"/>
                      <a:pt x="10" y="29"/>
                      <a:pt x="10" y="29"/>
                    </a:cubicBezTo>
                    <a:cubicBezTo>
                      <a:pt x="7" y="29"/>
                      <a:pt x="7" y="29"/>
                      <a:pt x="7" y="29"/>
                    </a:cubicBezTo>
                    <a:cubicBezTo>
                      <a:pt x="10" y="32"/>
                      <a:pt x="10" y="32"/>
                      <a:pt x="10" y="32"/>
                    </a:cubicBezTo>
                    <a:cubicBezTo>
                      <a:pt x="8" y="39"/>
                      <a:pt x="8" y="39"/>
                      <a:pt x="8" y="39"/>
                    </a:cubicBezTo>
                    <a:cubicBezTo>
                      <a:pt x="1" y="41"/>
                      <a:pt x="1" y="41"/>
                      <a:pt x="1" y="41"/>
                    </a:cubicBezTo>
                    <a:cubicBezTo>
                      <a:pt x="0" y="40"/>
                      <a:pt x="0" y="40"/>
                      <a:pt x="0" y="40"/>
                    </a:cubicBezTo>
                    <a:cubicBezTo>
                      <a:pt x="0" y="42"/>
                      <a:pt x="0" y="42"/>
                      <a:pt x="0" y="42"/>
                    </a:cubicBezTo>
                    <a:cubicBezTo>
                      <a:pt x="0" y="45"/>
                      <a:pt x="0" y="49"/>
                      <a:pt x="1" y="52"/>
                    </a:cubicBezTo>
                    <a:cubicBezTo>
                      <a:pt x="1" y="54"/>
                      <a:pt x="1" y="54"/>
                      <a:pt x="1" y="54"/>
                    </a:cubicBezTo>
                    <a:cubicBezTo>
                      <a:pt x="2" y="53"/>
                      <a:pt x="2" y="53"/>
                      <a:pt x="2" y="53"/>
                    </a:cubicBezTo>
                    <a:cubicBezTo>
                      <a:pt x="9" y="54"/>
                      <a:pt x="9" y="54"/>
                      <a:pt x="9" y="54"/>
                    </a:cubicBezTo>
                    <a:cubicBezTo>
                      <a:pt x="12" y="61"/>
                      <a:pt x="12" y="61"/>
                      <a:pt x="12" y="61"/>
                    </a:cubicBezTo>
                    <a:cubicBezTo>
                      <a:pt x="8" y="67"/>
                      <a:pt x="8" y="67"/>
                      <a:pt x="8" y="67"/>
                    </a:cubicBezTo>
                    <a:cubicBezTo>
                      <a:pt x="6" y="67"/>
                      <a:pt x="6" y="67"/>
                      <a:pt x="6" y="67"/>
                    </a:cubicBezTo>
                    <a:cubicBezTo>
                      <a:pt x="7" y="68"/>
                      <a:pt x="7" y="68"/>
                      <a:pt x="7" y="68"/>
                    </a:cubicBezTo>
                    <a:cubicBezTo>
                      <a:pt x="9" y="71"/>
                      <a:pt x="11" y="74"/>
                      <a:pt x="14" y="76"/>
                    </a:cubicBezTo>
                    <a:cubicBezTo>
                      <a:pt x="15" y="77"/>
                      <a:pt x="15" y="77"/>
                      <a:pt x="15" y="77"/>
                    </a:cubicBezTo>
                    <a:cubicBezTo>
                      <a:pt x="15" y="76"/>
                      <a:pt x="15" y="76"/>
                      <a:pt x="15" y="76"/>
                    </a:cubicBezTo>
                    <a:cubicBezTo>
                      <a:pt x="22" y="72"/>
                      <a:pt x="22" y="72"/>
                      <a:pt x="22" y="72"/>
                    </a:cubicBezTo>
                    <a:cubicBezTo>
                      <a:pt x="28" y="76"/>
                      <a:pt x="28" y="76"/>
                      <a:pt x="28" y="76"/>
                    </a:cubicBezTo>
                    <a:cubicBezTo>
                      <a:pt x="28" y="84"/>
                      <a:pt x="28" y="84"/>
                      <a:pt x="28" y="84"/>
                    </a:cubicBezTo>
                    <a:cubicBezTo>
                      <a:pt x="26" y="85"/>
                      <a:pt x="26" y="85"/>
                      <a:pt x="26" y="85"/>
                    </a:cubicBezTo>
                    <a:cubicBezTo>
                      <a:pt x="28" y="85"/>
                      <a:pt x="28" y="85"/>
                      <a:pt x="28" y="85"/>
                    </a:cubicBezTo>
                    <a:cubicBezTo>
                      <a:pt x="30" y="86"/>
                      <a:pt x="32" y="87"/>
                      <a:pt x="33" y="87"/>
                    </a:cubicBezTo>
                    <a:cubicBezTo>
                      <a:pt x="35" y="87"/>
                      <a:pt x="36" y="88"/>
                      <a:pt x="38" y="88"/>
                    </a:cubicBezTo>
                    <a:cubicBezTo>
                      <a:pt x="40" y="88"/>
                      <a:pt x="40" y="88"/>
                      <a:pt x="40" y="88"/>
                    </a:cubicBezTo>
                    <a:cubicBezTo>
                      <a:pt x="39" y="87"/>
                      <a:pt x="39" y="87"/>
                      <a:pt x="39" y="87"/>
                    </a:cubicBezTo>
                    <a:cubicBezTo>
                      <a:pt x="43" y="80"/>
                      <a:pt x="43" y="80"/>
                      <a:pt x="43" y="80"/>
                    </a:cubicBezTo>
                    <a:cubicBezTo>
                      <a:pt x="50" y="80"/>
                      <a:pt x="50" y="80"/>
                      <a:pt x="50" y="80"/>
                    </a:cubicBezTo>
                    <a:cubicBezTo>
                      <a:pt x="54" y="86"/>
                      <a:pt x="54" y="86"/>
                      <a:pt x="54" y="86"/>
                    </a:cubicBezTo>
                    <a:cubicBezTo>
                      <a:pt x="54" y="87"/>
                      <a:pt x="54" y="87"/>
                      <a:pt x="54" y="87"/>
                    </a:cubicBezTo>
                    <a:cubicBezTo>
                      <a:pt x="56" y="87"/>
                      <a:pt x="56" y="87"/>
                      <a:pt x="56" y="87"/>
                    </a:cubicBezTo>
                    <a:cubicBezTo>
                      <a:pt x="59" y="86"/>
                      <a:pt x="62" y="85"/>
                      <a:pt x="65" y="83"/>
                    </a:cubicBezTo>
                    <a:cubicBezTo>
                      <a:pt x="67" y="82"/>
                      <a:pt x="67" y="82"/>
                      <a:pt x="67" y="82"/>
                    </a:cubicBezTo>
                    <a:cubicBezTo>
                      <a:pt x="66" y="81"/>
                      <a:pt x="66" y="81"/>
                      <a:pt x="66" y="81"/>
                    </a:cubicBezTo>
                    <a:cubicBezTo>
                      <a:pt x="64" y="74"/>
                      <a:pt x="64" y="74"/>
                      <a:pt x="64" y="74"/>
                    </a:cubicBezTo>
                    <a:cubicBezTo>
                      <a:pt x="70" y="69"/>
                      <a:pt x="70" y="69"/>
                      <a:pt x="70" y="69"/>
                    </a:cubicBezTo>
                    <a:cubicBezTo>
                      <a:pt x="76" y="71"/>
                      <a:pt x="76" y="71"/>
                      <a:pt x="76" y="71"/>
                    </a:cubicBezTo>
                    <a:cubicBezTo>
                      <a:pt x="76" y="69"/>
                      <a:pt x="76" y="69"/>
                      <a:pt x="76" y="69"/>
                    </a:cubicBezTo>
                    <a:cubicBezTo>
                      <a:pt x="70" y="67"/>
                      <a:pt x="70" y="67"/>
                      <a:pt x="70" y="67"/>
                    </a:cubicBezTo>
                    <a:cubicBezTo>
                      <a:pt x="62" y="73"/>
                      <a:pt x="62" y="73"/>
                      <a:pt x="62" y="73"/>
                    </a:cubicBezTo>
                    <a:cubicBezTo>
                      <a:pt x="64" y="82"/>
                      <a:pt x="64" y="82"/>
                      <a:pt x="64" y="82"/>
                    </a:cubicBezTo>
                    <a:cubicBezTo>
                      <a:pt x="61" y="83"/>
                      <a:pt x="59" y="84"/>
                      <a:pt x="56" y="85"/>
                    </a:cubicBezTo>
                    <a:cubicBezTo>
                      <a:pt x="51" y="78"/>
                      <a:pt x="51" y="78"/>
                      <a:pt x="51" y="78"/>
                    </a:cubicBezTo>
                    <a:cubicBezTo>
                      <a:pt x="42" y="78"/>
                      <a:pt x="42" y="78"/>
                      <a:pt x="42" y="78"/>
                    </a:cubicBezTo>
                    <a:cubicBezTo>
                      <a:pt x="38" y="86"/>
                      <a:pt x="38" y="86"/>
                      <a:pt x="38" y="86"/>
                    </a:cubicBezTo>
                    <a:cubicBezTo>
                      <a:pt x="36" y="86"/>
                      <a:pt x="35" y="85"/>
                      <a:pt x="34" y="85"/>
                    </a:cubicBezTo>
                    <a:cubicBezTo>
                      <a:pt x="32" y="85"/>
                      <a:pt x="31" y="84"/>
                      <a:pt x="30" y="84"/>
                    </a:cubicBezTo>
                    <a:cubicBezTo>
                      <a:pt x="30" y="75"/>
                      <a:pt x="30" y="75"/>
                      <a:pt x="30" y="75"/>
                    </a:cubicBezTo>
                    <a:cubicBezTo>
                      <a:pt x="22" y="70"/>
                      <a:pt x="22" y="70"/>
                      <a:pt x="22" y="70"/>
                    </a:cubicBezTo>
                    <a:cubicBezTo>
                      <a:pt x="14" y="74"/>
                      <a:pt x="14" y="74"/>
                      <a:pt x="14" y="74"/>
                    </a:cubicBezTo>
                    <a:cubicBezTo>
                      <a:pt x="12" y="72"/>
                      <a:pt x="11" y="70"/>
                      <a:pt x="9" y="68"/>
                    </a:cubicBezTo>
                    <a:cubicBezTo>
                      <a:pt x="14" y="61"/>
                      <a:pt x="14" y="61"/>
                      <a:pt x="14" y="61"/>
                    </a:cubicBezTo>
                    <a:cubicBezTo>
                      <a:pt x="11" y="52"/>
                      <a:pt x="11" y="52"/>
                      <a:pt x="11" y="52"/>
                    </a:cubicBezTo>
                    <a:cubicBezTo>
                      <a:pt x="2" y="51"/>
                      <a:pt x="2" y="51"/>
                      <a:pt x="2" y="51"/>
                    </a:cubicBezTo>
                    <a:cubicBezTo>
                      <a:pt x="2" y="48"/>
                      <a:pt x="2" y="46"/>
                      <a:pt x="2" y="43"/>
                    </a:cubicBezTo>
                    <a:cubicBezTo>
                      <a:pt x="10" y="41"/>
                      <a:pt x="10" y="41"/>
                      <a:pt x="10" y="41"/>
                    </a:cubicBezTo>
                    <a:cubicBezTo>
                      <a:pt x="12" y="31"/>
                      <a:pt x="12" y="31"/>
                      <a:pt x="12" y="31"/>
                    </a:cubicBezTo>
                    <a:cubicBezTo>
                      <a:pt x="10" y="29"/>
                      <a:pt x="10" y="29"/>
                      <a:pt x="10" y="29"/>
                    </a:cubicBezTo>
                    <a:moveTo>
                      <a:pt x="76" y="24"/>
                    </a:moveTo>
                    <a:cubicBezTo>
                      <a:pt x="74" y="27"/>
                      <a:pt x="74" y="27"/>
                      <a:pt x="74" y="27"/>
                    </a:cubicBezTo>
                    <a:cubicBezTo>
                      <a:pt x="76" y="32"/>
                      <a:pt x="76" y="32"/>
                      <a:pt x="76" y="32"/>
                    </a:cubicBezTo>
                    <a:cubicBezTo>
                      <a:pt x="76" y="24"/>
                      <a:pt x="76" y="24"/>
                      <a:pt x="76" y="24"/>
                    </a:cubicBezTo>
                    <a:moveTo>
                      <a:pt x="44" y="69"/>
                    </a:moveTo>
                    <a:cubicBezTo>
                      <a:pt x="44" y="69"/>
                      <a:pt x="43" y="69"/>
                      <a:pt x="43" y="69"/>
                    </a:cubicBezTo>
                    <a:cubicBezTo>
                      <a:pt x="41" y="69"/>
                      <a:pt x="40" y="68"/>
                      <a:pt x="38" y="68"/>
                    </a:cubicBezTo>
                    <a:cubicBezTo>
                      <a:pt x="25" y="65"/>
                      <a:pt x="17" y="51"/>
                      <a:pt x="20" y="38"/>
                    </a:cubicBezTo>
                    <a:cubicBezTo>
                      <a:pt x="23" y="27"/>
                      <a:pt x="33" y="19"/>
                      <a:pt x="44" y="19"/>
                    </a:cubicBezTo>
                    <a:cubicBezTo>
                      <a:pt x="44" y="19"/>
                      <a:pt x="45" y="19"/>
                      <a:pt x="45" y="19"/>
                    </a:cubicBezTo>
                    <a:cubicBezTo>
                      <a:pt x="47" y="19"/>
                      <a:pt x="49" y="20"/>
                      <a:pt x="50" y="20"/>
                    </a:cubicBezTo>
                    <a:cubicBezTo>
                      <a:pt x="57" y="22"/>
                      <a:pt x="62" y="26"/>
                      <a:pt x="65" y="31"/>
                    </a:cubicBezTo>
                    <a:cubicBezTo>
                      <a:pt x="69" y="37"/>
                      <a:pt x="70" y="44"/>
                      <a:pt x="68" y="50"/>
                    </a:cubicBezTo>
                    <a:cubicBezTo>
                      <a:pt x="65" y="61"/>
                      <a:pt x="55" y="69"/>
                      <a:pt x="44" y="69"/>
                    </a:cubicBezTo>
                    <a:moveTo>
                      <a:pt x="44" y="19"/>
                    </a:moveTo>
                    <a:cubicBezTo>
                      <a:pt x="39" y="19"/>
                      <a:pt x="34" y="20"/>
                      <a:pt x="29" y="23"/>
                    </a:cubicBezTo>
                    <a:cubicBezTo>
                      <a:pt x="24" y="27"/>
                      <a:pt x="20" y="33"/>
                      <a:pt x="19" y="40"/>
                    </a:cubicBezTo>
                    <a:cubicBezTo>
                      <a:pt x="18" y="47"/>
                      <a:pt x="20" y="54"/>
                      <a:pt x="24" y="59"/>
                    </a:cubicBezTo>
                    <a:cubicBezTo>
                      <a:pt x="28" y="65"/>
                      <a:pt x="35" y="69"/>
                      <a:pt x="43" y="69"/>
                    </a:cubicBezTo>
                    <a:cubicBezTo>
                      <a:pt x="43" y="70"/>
                      <a:pt x="44" y="70"/>
                      <a:pt x="44" y="70"/>
                    </a:cubicBezTo>
                    <a:cubicBezTo>
                      <a:pt x="50" y="70"/>
                      <a:pt x="55" y="68"/>
                      <a:pt x="59" y="65"/>
                    </a:cubicBezTo>
                    <a:cubicBezTo>
                      <a:pt x="71" y="56"/>
                      <a:pt x="73" y="40"/>
                      <a:pt x="65" y="29"/>
                    </a:cubicBezTo>
                    <a:cubicBezTo>
                      <a:pt x="60" y="23"/>
                      <a:pt x="53" y="19"/>
                      <a:pt x="45" y="19"/>
                    </a:cubicBezTo>
                    <a:cubicBezTo>
                      <a:pt x="45" y="19"/>
                      <a:pt x="44" y="19"/>
                      <a:pt x="44" y="19"/>
                    </a:cubicBezTo>
                    <a:moveTo>
                      <a:pt x="35" y="1"/>
                    </a:moveTo>
                    <a:cubicBezTo>
                      <a:pt x="34" y="1"/>
                      <a:pt x="34" y="1"/>
                      <a:pt x="34" y="1"/>
                    </a:cubicBezTo>
                    <a:cubicBezTo>
                      <a:pt x="34" y="1"/>
                      <a:pt x="34" y="1"/>
                      <a:pt x="34" y="2"/>
                    </a:cubicBezTo>
                    <a:cubicBezTo>
                      <a:pt x="35" y="1"/>
                      <a:pt x="35" y="1"/>
                      <a:pt x="35" y="1"/>
                    </a:cubicBezTo>
                    <a:moveTo>
                      <a:pt x="48" y="0"/>
                    </a:moveTo>
                    <a:cubicBezTo>
                      <a:pt x="49" y="1"/>
                      <a:pt x="49" y="1"/>
                      <a:pt x="49" y="1"/>
                    </a:cubicBezTo>
                    <a:cubicBezTo>
                      <a:pt x="45" y="8"/>
                      <a:pt x="45" y="8"/>
                      <a:pt x="45" y="8"/>
                    </a:cubicBezTo>
                    <a:cubicBezTo>
                      <a:pt x="38" y="9"/>
                      <a:pt x="38" y="9"/>
                      <a:pt x="38" y="9"/>
                    </a:cubicBezTo>
                    <a:cubicBezTo>
                      <a:pt x="35" y="3"/>
                      <a:pt x="35" y="3"/>
                      <a:pt x="35" y="3"/>
                    </a:cubicBezTo>
                    <a:cubicBezTo>
                      <a:pt x="35" y="5"/>
                      <a:pt x="35" y="6"/>
                      <a:pt x="35" y="7"/>
                    </a:cubicBezTo>
                    <a:cubicBezTo>
                      <a:pt x="35" y="7"/>
                      <a:pt x="35" y="7"/>
                      <a:pt x="35" y="8"/>
                    </a:cubicBezTo>
                    <a:cubicBezTo>
                      <a:pt x="37" y="11"/>
                      <a:pt x="37" y="11"/>
                      <a:pt x="37" y="11"/>
                    </a:cubicBezTo>
                    <a:cubicBezTo>
                      <a:pt x="47" y="10"/>
                      <a:pt x="47" y="10"/>
                      <a:pt x="47" y="10"/>
                    </a:cubicBezTo>
                    <a:cubicBezTo>
                      <a:pt x="50" y="2"/>
                      <a:pt x="50" y="2"/>
                      <a:pt x="50" y="2"/>
                    </a:cubicBezTo>
                    <a:cubicBezTo>
                      <a:pt x="52" y="2"/>
                      <a:pt x="53" y="3"/>
                      <a:pt x="55" y="3"/>
                    </a:cubicBezTo>
                    <a:cubicBezTo>
                      <a:pt x="56" y="3"/>
                      <a:pt x="57" y="4"/>
                      <a:pt x="58" y="4"/>
                    </a:cubicBezTo>
                    <a:cubicBezTo>
                      <a:pt x="58" y="13"/>
                      <a:pt x="58" y="13"/>
                      <a:pt x="58" y="13"/>
                    </a:cubicBezTo>
                    <a:cubicBezTo>
                      <a:pt x="66" y="18"/>
                      <a:pt x="66" y="18"/>
                      <a:pt x="66" y="18"/>
                    </a:cubicBezTo>
                    <a:cubicBezTo>
                      <a:pt x="74" y="14"/>
                      <a:pt x="74" y="14"/>
                      <a:pt x="74" y="14"/>
                    </a:cubicBezTo>
                    <a:cubicBezTo>
                      <a:pt x="75" y="15"/>
                      <a:pt x="75" y="15"/>
                      <a:pt x="76" y="16"/>
                    </a:cubicBezTo>
                    <a:cubicBezTo>
                      <a:pt x="76" y="13"/>
                      <a:pt x="76" y="13"/>
                      <a:pt x="76" y="13"/>
                    </a:cubicBezTo>
                    <a:cubicBezTo>
                      <a:pt x="75" y="13"/>
                      <a:pt x="75" y="12"/>
                      <a:pt x="75" y="12"/>
                    </a:cubicBezTo>
                    <a:cubicBezTo>
                      <a:pt x="73" y="10"/>
                      <a:pt x="73" y="10"/>
                      <a:pt x="73" y="10"/>
                    </a:cubicBezTo>
                    <a:cubicBezTo>
                      <a:pt x="73" y="12"/>
                      <a:pt x="73" y="12"/>
                      <a:pt x="73" y="12"/>
                    </a:cubicBezTo>
                    <a:cubicBezTo>
                      <a:pt x="66" y="16"/>
                      <a:pt x="66" y="16"/>
                      <a:pt x="66" y="16"/>
                    </a:cubicBezTo>
                    <a:cubicBezTo>
                      <a:pt x="60" y="12"/>
                      <a:pt x="60" y="12"/>
                      <a:pt x="60" y="12"/>
                    </a:cubicBezTo>
                    <a:cubicBezTo>
                      <a:pt x="60" y="4"/>
                      <a:pt x="60" y="4"/>
                      <a:pt x="60" y="4"/>
                    </a:cubicBezTo>
                    <a:cubicBezTo>
                      <a:pt x="62" y="3"/>
                      <a:pt x="62" y="3"/>
                      <a:pt x="62" y="3"/>
                    </a:cubicBezTo>
                    <a:cubicBezTo>
                      <a:pt x="60" y="3"/>
                      <a:pt x="60" y="3"/>
                      <a:pt x="60" y="3"/>
                    </a:cubicBezTo>
                    <a:cubicBezTo>
                      <a:pt x="58" y="2"/>
                      <a:pt x="57" y="1"/>
                      <a:pt x="55" y="1"/>
                    </a:cubicBezTo>
                    <a:cubicBezTo>
                      <a:pt x="53" y="1"/>
                      <a:pt x="52" y="0"/>
                      <a:pt x="50" y="0"/>
                    </a:cubicBezTo>
                    <a:cubicBezTo>
                      <a:pt x="48" y="0"/>
                      <a:pt x="48" y="0"/>
                      <a:pt x="4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60" name="Freeform 9"/>
              <p:cNvSpPr>
                <a:spLocks noEditPoints="1"/>
              </p:cNvSpPr>
              <p:nvPr/>
            </p:nvSpPr>
            <p:spPr bwMode="auto">
              <a:xfrm>
                <a:off x="1853" y="284"/>
                <a:ext cx="239" cy="222"/>
              </a:xfrm>
              <a:custGeom>
                <a:avLst/>
                <a:gdLst>
                  <a:gd name="T0" fmla="*/ 123300 w 59"/>
                  <a:gd name="T1" fmla="*/ 229314 h 55"/>
                  <a:gd name="T2" fmla="*/ 118986 w 59"/>
                  <a:gd name="T3" fmla="*/ 225092 h 55"/>
                  <a:gd name="T4" fmla="*/ 35036 w 59"/>
                  <a:gd name="T5" fmla="*/ 182097 h 55"/>
                  <a:gd name="T6" fmla="*/ 13161 w 59"/>
                  <a:gd name="T7" fmla="*/ 99561 h 55"/>
                  <a:gd name="T8" fmla="*/ 57891 w 59"/>
                  <a:gd name="T9" fmla="*/ 25776 h 55"/>
                  <a:gd name="T10" fmla="*/ 123300 w 59"/>
                  <a:gd name="T11" fmla="*/ 8488 h 55"/>
                  <a:gd name="T12" fmla="*/ 127630 w 59"/>
                  <a:gd name="T13" fmla="*/ 8488 h 55"/>
                  <a:gd name="T14" fmla="*/ 215963 w 59"/>
                  <a:gd name="T15" fmla="*/ 51484 h 55"/>
                  <a:gd name="T16" fmla="*/ 189839 w 59"/>
                  <a:gd name="T17" fmla="*/ 207808 h 55"/>
                  <a:gd name="T18" fmla="*/ 123300 w 59"/>
                  <a:gd name="T19" fmla="*/ 229314 h 55"/>
                  <a:gd name="T20" fmla="*/ 123300 w 59"/>
                  <a:gd name="T21" fmla="*/ 0 h 55"/>
                  <a:gd name="T22" fmla="*/ 53313 w 59"/>
                  <a:gd name="T23" fmla="*/ 21506 h 55"/>
                  <a:gd name="T24" fmla="*/ 4314 w 59"/>
                  <a:gd name="T25" fmla="*/ 99561 h 55"/>
                  <a:gd name="T26" fmla="*/ 26124 w 59"/>
                  <a:gd name="T27" fmla="*/ 186367 h 55"/>
                  <a:gd name="T28" fmla="*/ 118986 w 59"/>
                  <a:gd name="T29" fmla="*/ 233580 h 55"/>
                  <a:gd name="T30" fmla="*/ 123300 w 59"/>
                  <a:gd name="T31" fmla="*/ 237867 h 55"/>
                  <a:gd name="T32" fmla="*/ 194173 w 59"/>
                  <a:gd name="T33" fmla="*/ 212075 h 55"/>
                  <a:gd name="T34" fmla="*/ 221346 w 59"/>
                  <a:gd name="T35" fmla="*/ 47213 h 55"/>
                  <a:gd name="T36" fmla="*/ 127630 w 59"/>
                  <a:gd name="T37" fmla="*/ 0 h 55"/>
                  <a:gd name="T38" fmla="*/ 123300 w 59"/>
                  <a:gd name="T39" fmla="*/ 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55"/>
                  <a:gd name="T62" fmla="*/ 59 w 59"/>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55">
                    <a:moveTo>
                      <a:pt x="28" y="53"/>
                    </a:moveTo>
                    <a:cubicBezTo>
                      <a:pt x="28" y="53"/>
                      <a:pt x="27" y="53"/>
                      <a:pt x="27" y="52"/>
                    </a:cubicBezTo>
                    <a:cubicBezTo>
                      <a:pt x="19" y="52"/>
                      <a:pt x="12" y="48"/>
                      <a:pt x="8" y="42"/>
                    </a:cubicBezTo>
                    <a:cubicBezTo>
                      <a:pt x="4" y="37"/>
                      <a:pt x="2" y="30"/>
                      <a:pt x="3" y="23"/>
                    </a:cubicBezTo>
                    <a:cubicBezTo>
                      <a:pt x="4" y="16"/>
                      <a:pt x="8" y="10"/>
                      <a:pt x="13" y="6"/>
                    </a:cubicBezTo>
                    <a:cubicBezTo>
                      <a:pt x="18" y="3"/>
                      <a:pt x="23" y="2"/>
                      <a:pt x="28" y="2"/>
                    </a:cubicBezTo>
                    <a:cubicBezTo>
                      <a:pt x="28" y="2"/>
                      <a:pt x="29" y="2"/>
                      <a:pt x="29" y="2"/>
                    </a:cubicBezTo>
                    <a:cubicBezTo>
                      <a:pt x="37" y="2"/>
                      <a:pt x="44" y="6"/>
                      <a:pt x="49" y="12"/>
                    </a:cubicBezTo>
                    <a:cubicBezTo>
                      <a:pt x="57" y="23"/>
                      <a:pt x="55" y="39"/>
                      <a:pt x="43" y="48"/>
                    </a:cubicBezTo>
                    <a:cubicBezTo>
                      <a:pt x="39" y="51"/>
                      <a:pt x="34" y="53"/>
                      <a:pt x="28" y="53"/>
                    </a:cubicBezTo>
                    <a:moveTo>
                      <a:pt x="28" y="0"/>
                    </a:moveTo>
                    <a:cubicBezTo>
                      <a:pt x="22" y="0"/>
                      <a:pt x="17" y="1"/>
                      <a:pt x="12" y="5"/>
                    </a:cubicBezTo>
                    <a:cubicBezTo>
                      <a:pt x="6" y="9"/>
                      <a:pt x="2" y="16"/>
                      <a:pt x="1" y="23"/>
                    </a:cubicBezTo>
                    <a:cubicBezTo>
                      <a:pt x="0" y="30"/>
                      <a:pt x="2" y="37"/>
                      <a:pt x="6" y="43"/>
                    </a:cubicBezTo>
                    <a:cubicBezTo>
                      <a:pt x="11" y="50"/>
                      <a:pt x="19" y="54"/>
                      <a:pt x="27" y="54"/>
                    </a:cubicBezTo>
                    <a:cubicBezTo>
                      <a:pt x="27" y="55"/>
                      <a:pt x="28" y="55"/>
                      <a:pt x="28" y="55"/>
                    </a:cubicBezTo>
                    <a:cubicBezTo>
                      <a:pt x="34" y="55"/>
                      <a:pt x="40" y="53"/>
                      <a:pt x="44" y="49"/>
                    </a:cubicBezTo>
                    <a:cubicBezTo>
                      <a:pt x="57" y="40"/>
                      <a:pt x="59" y="23"/>
                      <a:pt x="50" y="11"/>
                    </a:cubicBezTo>
                    <a:cubicBezTo>
                      <a:pt x="45" y="4"/>
                      <a:pt x="38" y="0"/>
                      <a:pt x="29" y="0"/>
                    </a:cubicBezTo>
                    <a:cubicBezTo>
                      <a:pt x="29" y="0"/>
                      <a:pt x="29" y="0"/>
                      <a:pt x="2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61" name="Freeform 10"/>
              <p:cNvSpPr>
                <a:spLocks noEditPoints="1"/>
              </p:cNvSpPr>
              <p:nvPr/>
            </p:nvSpPr>
            <p:spPr bwMode="auto">
              <a:xfrm>
                <a:off x="1869" y="300"/>
                <a:ext cx="203" cy="186"/>
              </a:xfrm>
              <a:custGeom>
                <a:avLst/>
                <a:gdLst>
                  <a:gd name="T0" fmla="*/ 107078 w 50"/>
                  <a:gd name="T1" fmla="*/ 126464 h 46"/>
                  <a:gd name="T2" fmla="*/ 85057 w 50"/>
                  <a:gd name="T3" fmla="*/ 117880 h 46"/>
                  <a:gd name="T4" fmla="*/ 80441 w 50"/>
                  <a:gd name="T5" fmla="*/ 96251 h 46"/>
                  <a:gd name="T6" fmla="*/ 93758 w 50"/>
                  <a:gd name="T7" fmla="*/ 78872 h 46"/>
                  <a:gd name="T8" fmla="*/ 107078 w 50"/>
                  <a:gd name="T9" fmla="*/ 74570 h 46"/>
                  <a:gd name="T10" fmla="*/ 107078 w 50"/>
                  <a:gd name="T11" fmla="*/ 74570 h 46"/>
                  <a:gd name="T12" fmla="*/ 130172 w 50"/>
                  <a:gd name="T13" fmla="*/ 87667 h 46"/>
                  <a:gd name="T14" fmla="*/ 125819 w 50"/>
                  <a:gd name="T15" fmla="*/ 122166 h 46"/>
                  <a:gd name="T16" fmla="*/ 107078 w 50"/>
                  <a:gd name="T17" fmla="*/ 126464 h 46"/>
                  <a:gd name="T18" fmla="*/ 107078 w 50"/>
                  <a:gd name="T19" fmla="*/ 66038 h 46"/>
                  <a:gd name="T20" fmla="*/ 85057 w 50"/>
                  <a:gd name="T21" fmla="*/ 74570 h 46"/>
                  <a:gd name="T22" fmla="*/ 71736 w 50"/>
                  <a:gd name="T23" fmla="*/ 96251 h 46"/>
                  <a:gd name="T24" fmla="*/ 80441 w 50"/>
                  <a:gd name="T25" fmla="*/ 122166 h 46"/>
                  <a:gd name="T26" fmla="*/ 107078 w 50"/>
                  <a:gd name="T27" fmla="*/ 135000 h 46"/>
                  <a:gd name="T28" fmla="*/ 107078 w 50"/>
                  <a:gd name="T29" fmla="*/ 135000 h 46"/>
                  <a:gd name="T30" fmla="*/ 130172 w 50"/>
                  <a:gd name="T31" fmla="*/ 126464 h 46"/>
                  <a:gd name="T32" fmla="*/ 139136 w 50"/>
                  <a:gd name="T33" fmla="*/ 78872 h 46"/>
                  <a:gd name="T34" fmla="*/ 107078 w 50"/>
                  <a:gd name="T35" fmla="*/ 66038 h 46"/>
                  <a:gd name="T36" fmla="*/ 107078 w 50"/>
                  <a:gd name="T37" fmla="*/ 66038 h 46"/>
                  <a:gd name="T38" fmla="*/ 107078 w 50"/>
                  <a:gd name="T39" fmla="*/ 192453 h 46"/>
                  <a:gd name="T40" fmla="*/ 102726 w 50"/>
                  <a:gd name="T41" fmla="*/ 192453 h 46"/>
                  <a:gd name="T42" fmla="*/ 30990 w 50"/>
                  <a:gd name="T43" fmla="*/ 157740 h 46"/>
                  <a:gd name="T44" fmla="*/ 13317 w 50"/>
                  <a:gd name="T45" fmla="*/ 87667 h 46"/>
                  <a:gd name="T46" fmla="*/ 54067 w 50"/>
                  <a:gd name="T47" fmla="*/ 25915 h 46"/>
                  <a:gd name="T48" fmla="*/ 107078 w 50"/>
                  <a:gd name="T49" fmla="*/ 8536 h 46"/>
                  <a:gd name="T50" fmla="*/ 111431 w 50"/>
                  <a:gd name="T51" fmla="*/ 8536 h 46"/>
                  <a:gd name="T52" fmla="*/ 183098 w 50"/>
                  <a:gd name="T53" fmla="*/ 47596 h 46"/>
                  <a:gd name="T54" fmla="*/ 165494 w 50"/>
                  <a:gd name="T55" fmla="*/ 175058 h 46"/>
                  <a:gd name="T56" fmla="*/ 107078 w 50"/>
                  <a:gd name="T57" fmla="*/ 192453 h 46"/>
                  <a:gd name="T58" fmla="*/ 107078 w 50"/>
                  <a:gd name="T59" fmla="*/ 0 h 46"/>
                  <a:gd name="T60" fmla="*/ 45098 w 50"/>
                  <a:gd name="T61" fmla="*/ 17379 h 46"/>
                  <a:gd name="T62" fmla="*/ 4352 w 50"/>
                  <a:gd name="T63" fmla="*/ 83170 h 46"/>
                  <a:gd name="T64" fmla="*/ 22021 w 50"/>
                  <a:gd name="T65" fmla="*/ 162236 h 46"/>
                  <a:gd name="T66" fmla="*/ 102726 w 50"/>
                  <a:gd name="T67" fmla="*/ 201038 h 46"/>
                  <a:gd name="T68" fmla="*/ 107078 w 50"/>
                  <a:gd name="T69" fmla="*/ 201038 h 46"/>
                  <a:gd name="T70" fmla="*/ 169781 w 50"/>
                  <a:gd name="T71" fmla="*/ 183655 h 46"/>
                  <a:gd name="T72" fmla="*/ 193203 w 50"/>
                  <a:gd name="T73" fmla="*/ 39011 h 46"/>
                  <a:gd name="T74" fmla="*/ 111431 w 50"/>
                  <a:gd name="T75" fmla="*/ 0 h 46"/>
                  <a:gd name="T76" fmla="*/ 107078 w 50"/>
                  <a:gd name="T77" fmla="*/ 0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
                  <a:gd name="T118" fmla="*/ 0 h 46"/>
                  <a:gd name="T119" fmla="*/ 50 w 5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 h="46">
                    <a:moveTo>
                      <a:pt x="24" y="29"/>
                    </a:moveTo>
                    <a:cubicBezTo>
                      <a:pt x="22" y="29"/>
                      <a:pt x="20" y="28"/>
                      <a:pt x="19" y="27"/>
                    </a:cubicBezTo>
                    <a:cubicBezTo>
                      <a:pt x="18" y="25"/>
                      <a:pt x="18" y="24"/>
                      <a:pt x="18" y="22"/>
                    </a:cubicBezTo>
                    <a:cubicBezTo>
                      <a:pt x="19" y="21"/>
                      <a:pt x="19" y="19"/>
                      <a:pt x="21" y="18"/>
                    </a:cubicBezTo>
                    <a:cubicBezTo>
                      <a:pt x="22" y="17"/>
                      <a:pt x="23" y="17"/>
                      <a:pt x="24" y="17"/>
                    </a:cubicBezTo>
                    <a:cubicBezTo>
                      <a:pt x="24" y="17"/>
                      <a:pt x="24" y="17"/>
                      <a:pt x="24" y="17"/>
                    </a:cubicBezTo>
                    <a:cubicBezTo>
                      <a:pt x="26" y="17"/>
                      <a:pt x="28" y="18"/>
                      <a:pt x="29" y="20"/>
                    </a:cubicBezTo>
                    <a:cubicBezTo>
                      <a:pt x="31" y="22"/>
                      <a:pt x="30" y="26"/>
                      <a:pt x="28" y="28"/>
                    </a:cubicBezTo>
                    <a:cubicBezTo>
                      <a:pt x="27" y="29"/>
                      <a:pt x="25" y="29"/>
                      <a:pt x="24" y="29"/>
                    </a:cubicBezTo>
                    <a:moveTo>
                      <a:pt x="24" y="15"/>
                    </a:moveTo>
                    <a:cubicBezTo>
                      <a:pt x="22" y="15"/>
                      <a:pt x="21" y="16"/>
                      <a:pt x="19" y="17"/>
                    </a:cubicBezTo>
                    <a:cubicBezTo>
                      <a:pt x="18" y="18"/>
                      <a:pt x="17" y="20"/>
                      <a:pt x="16" y="22"/>
                    </a:cubicBezTo>
                    <a:cubicBezTo>
                      <a:pt x="16" y="24"/>
                      <a:pt x="16" y="26"/>
                      <a:pt x="18" y="28"/>
                    </a:cubicBezTo>
                    <a:cubicBezTo>
                      <a:pt x="19" y="30"/>
                      <a:pt x="21" y="31"/>
                      <a:pt x="24" y="31"/>
                    </a:cubicBezTo>
                    <a:cubicBezTo>
                      <a:pt x="24" y="31"/>
                      <a:pt x="24" y="31"/>
                      <a:pt x="24" y="31"/>
                    </a:cubicBezTo>
                    <a:cubicBezTo>
                      <a:pt x="26" y="31"/>
                      <a:pt x="28" y="30"/>
                      <a:pt x="29" y="29"/>
                    </a:cubicBezTo>
                    <a:cubicBezTo>
                      <a:pt x="32" y="27"/>
                      <a:pt x="33" y="22"/>
                      <a:pt x="31" y="18"/>
                    </a:cubicBezTo>
                    <a:cubicBezTo>
                      <a:pt x="29" y="16"/>
                      <a:pt x="27" y="15"/>
                      <a:pt x="24" y="15"/>
                    </a:cubicBezTo>
                    <a:cubicBezTo>
                      <a:pt x="24" y="15"/>
                      <a:pt x="24" y="15"/>
                      <a:pt x="24" y="15"/>
                    </a:cubicBezTo>
                    <a:moveTo>
                      <a:pt x="24" y="44"/>
                    </a:moveTo>
                    <a:cubicBezTo>
                      <a:pt x="24" y="44"/>
                      <a:pt x="24" y="44"/>
                      <a:pt x="23" y="44"/>
                    </a:cubicBezTo>
                    <a:cubicBezTo>
                      <a:pt x="17" y="44"/>
                      <a:pt x="11" y="41"/>
                      <a:pt x="7" y="36"/>
                    </a:cubicBezTo>
                    <a:cubicBezTo>
                      <a:pt x="4" y="31"/>
                      <a:pt x="2" y="25"/>
                      <a:pt x="3" y="20"/>
                    </a:cubicBezTo>
                    <a:cubicBezTo>
                      <a:pt x="4" y="14"/>
                      <a:pt x="7" y="9"/>
                      <a:pt x="12" y="6"/>
                    </a:cubicBezTo>
                    <a:cubicBezTo>
                      <a:pt x="15" y="3"/>
                      <a:pt x="20" y="2"/>
                      <a:pt x="24" y="2"/>
                    </a:cubicBezTo>
                    <a:cubicBezTo>
                      <a:pt x="24" y="2"/>
                      <a:pt x="25" y="2"/>
                      <a:pt x="25" y="2"/>
                    </a:cubicBezTo>
                    <a:cubicBezTo>
                      <a:pt x="32" y="2"/>
                      <a:pt x="37" y="5"/>
                      <a:pt x="41" y="11"/>
                    </a:cubicBezTo>
                    <a:cubicBezTo>
                      <a:pt x="48" y="20"/>
                      <a:pt x="46" y="33"/>
                      <a:pt x="37" y="40"/>
                    </a:cubicBezTo>
                    <a:cubicBezTo>
                      <a:pt x="33" y="43"/>
                      <a:pt x="29" y="44"/>
                      <a:pt x="24" y="44"/>
                    </a:cubicBezTo>
                    <a:moveTo>
                      <a:pt x="24" y="0"/>
                    </a:moveTo>
                    <a:cubicBezTo>
                      <a:pt x="19" y="0"/>
                      <a:pt x="14" y="1"/>
                      <a:pt x="10" y="4"/>
                    </a:cubicBezTo>
                    <a:cubicBezTo>
                      <a:pt x="5" y="8"/>
                      <a:pt x="2" y="13"/>
                      <a:pt x="1" y="19"/>
                    </a:cubicBezTo>
                    <a:cubicBezTo>
                      <a:pt x="0" y="26"/>
                      <a:pt x="2" y="32"/>
                      <a:pt x="5" y="37"/>
                    </a:cubicBezTo>
                    <a:cubicBezTo>
                      <a:pt x="10" y="42"/>
                      <a:pt x="16" y="46"/>
                      <a:pt x="23" y="46"/>
                    </a:cubicBezTo>
                    <a:cubicBezTo>
                      <a:pt x="24" y="46"/>
                      <a:pt x="24" y="46"/>
                      <a:pt x="24" y="46"/>
                    </a:cubicBezTo>
                    <a:cubicBezTo>
                      <a:pt x="29" y="46"/>
                      <a:pt x="34" y="45"/>
                      <a:pt x="38" y="42"/>
                    </a:cubicBezTo>
                    <a:cubicBezTo>
                      <a:pt x="48" y="34"/>
                      <a:pt x="50" y="20"/>
                      <a:pt x="43" y="9"/>
                    </a:cubicBezTo>
                    <a:cubicBezTo>
                      <a:pt x="39" y="4"/>
                      <a:pt x="32" y="0"/>
                      <a:pt x="25" y="0"/>
                    </a:cubicBezTo>
                    <a:cubicBezTo>
                      <a:pt x="25" y="0"/>
                      <a:pt x="24" y="0"/>
                      <a:pt x="2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62" name="Freeform 11"/>
              <p:cNvSpPr>
                <a:spLocks noEditPoints="1"/>
              </p:cNvSpPr>
              <p:nvPr/>
            </p:nvSpPr>
            <p:spPr bwMode="auto">
              <a:xfrm>
                <a:off x="2323" y="681"/>
                <a:ext cx="319" cy="125"/>
              </a:xfrm>
              <a:custGeom>
                <a:avLst/>
                <a:gdLst>
                  <a:gd name="T0" fmla="*/ 255454 w 79"/>
                  <a:gd name="T1" fmla="*/ 0 h 31"/>
                  <a:gd name="T2" fmla="*/ 160053 w 79"/>
                  <a:gd name="T3" fmla="*/ 46810 h 31"/>
                  <a:gd name="T4" fmla="*/ 78413 w 79"/>
                  <a:gd name="T5" fmla="*/ 0 h 31"/>
                  <a:gd name="T6" fmla="*/ 78413 w 79"/>
                  <a:gd name="T7" fmla="*/ 8456 h 31"/>
                  <a:gd name="T8" fmla="*/ 164277 w 79"/>
                  <a:gd name="T9" fmla="*/ 51266 h 31"/>
                  <a:gd name="T10" fmla="*/ 259743 w 79"/>
                  <a:gd name="T11" fmla="*/ 0 h 31"/>
                  <a:gd name="T12" fmla="*/ 308138 w 79"/>
                  <a:gd name="T13" fmla="*/ 0 h 31"/>
                  <a:gd name="T14" fmla="*/ 312410 w 79"/>
                  <a:gd name="T15" fmla="*/ 55524 h 31"/>
                  <a:gd name="T16" fmla="*/ 242751 w 79"/>
                  <a:gd name="T17" fmla="*/ 69230 h 31"/>
                  <a:gd name="T18" fmla="*/ 216940 w 79"/>
                  <a:gd name="T19" fmla="*/ 116302 h 31"/>
                  <a:gd name="T20" fmla="*/ 155781 w 79"/>
                  <a:gd name="T21" fmla="*/ 90677 h 31"/>
                  <a:gd name="T22" fmla="*/ 121212 w 79"/>
                  <a:gd name="T23" fmla="*/ 120560 h 31"/>
                  <a:gd name="T24" fmla="*/ 104224 w 79"/>
                  <a:gd name="T25" fmla="*/ 77685 h 31"/>
                  <a:gd name="T26" fmla="*/ 34307 w 79"/>
                  <a:gd name="T27" fmla="*/ 73492 h 31"/>
                  <a:gd name="T28" fmla="*/ 34307 w 79"/>
                  <a:gd name="T29" fmla="*/ 17169 h 31"/>
                  <a:gd name="T30" fmla="*/ 21522 w 79"/>
                  <a:gd name="T31" fmla="*/ 0 h 31"/>
                  <a:gd name="T32" fmla="*/ 8496 w 79"/>
                  <a:gd name="T33" fmla="*/ 38355 h 31"/>
                  <a:gd name="T34" fmla="*/ 4272 w 79"/>
                  <a:gd name="T35" fmla="*/ 46810 h 31"/>
                  <a:gd name="T36" fmla="*/ 38579 w 79"/>
                  <a:gd name="T37" fmla="*/ 86484 h 31"/>
                  <a:gd name="T38" fmla="*/ 69655 w 79"/>
                  <a:gd name="T39" fmla="*/ 63980 h 31"/>
                  <a:gd name="T40" fmla="*/ 95466 w 79"/>
                  <a:gd name="T41" fmla="*/ 111847 h 31"/>
                  <a:gd name="T42" fmla="*/ 95466 w 79"/>
                  <a:gd name="T43" fmla="*/ 120560 h 31"/>
                  <a:gd name="T44" fmla="*/ 138531 w 79"/>
                  <a:gd name="T45" fmla="*/ 133226 h 31"/>
                  <a:gd name="T46" fmla="*/ 142734 w 79"/>
                  <a:gd name="T47" fmla="*/ 124758 h 31"/>
                  <a:gd name="T48" fmla="*/ 191129 w 79"/>
                  <a:gd name="T49" fmla="*/ 94935 h 31"/>
                  <a:gd name="T50" fmla="*/ 208186 w 79"/>
                  <a:gd name="T51" fmla="*/ 129016 h 31"/>
                  <a:gd name="T52" fmla="*/ 255454 w 79"/>
                  <a:gd name="T53" fmla="*/ 111847 h 31"/>
                  <a:gd name="T54" fmla="*/ 259743 w 79"/>
                  <a:gd name="T55" fmla="*/ 103391 h 31"/>
                  <a:gd name="T56" fmla="*/ 277058 w 79"/>
                  <a:gd name="T57" fmla="*/ 51266 h 31"/>
                  <a:gd name="T58" fmla="*/ 308138 w 79"/>
                  <a:gd name="T59" fmla="*/ 69230 h 31"/>
                  <a:gd name="T60" fmla="*/ 338156 w 79"/>
                  <a:gd name="T61" fmla="*/ 25641 h 31"/>
                  <a:gd name="T62" fmla="*/ 333949 w 79"/>
                  <a:gd name="T63" fmla="*/ 17169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9"/>
                  <a:gd name="T97" fmla="*/ 0 h 31"/>
                  <a:gd name="T98" fmla="*/ 79 w 79"/>
                  <a:gd name="T99" fmla="*/ 31 h 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9" h="31">
                    <a:moveTo>
                      <a:pt x="60" y="0"/>
                    </a:moveTo>
                    <a:cubicBezTo>
                      <a:pt x="59" y="0"/>
                      <a:pt x="59" y="0"/>
                      <a:pt x="59" y="0"/>
                    </a:cubicBezTo>
                    <a:cubicBezTo>
                      <a:pt x="54" y="7"/>
                      <a:pt x="46" y="11"/>
                      <a:pt x="38" y="11"/>
                    </a:cubicBezTo>
                    <a:cubicBezTo>
                      <a:pt x="38" y="11"/>
                      <a:pt x="37" y="11"/>
                      <a:pt x="37" y="11"/>
                    </a:cubicBezTo>
                    <a:cubicBezTo>
                      <a:pt x="35" y="11"/>
                      <a:pt x="34" y="11"/>
                      <a:pt x="32" y="10"/>
                    </a:cubicBezTo>
                    <a:cubicBezTo>
                      <a:pt x="26" y="9"/>
                      <a:pt x="21" y="5"/>
                      <a:pt x="18" y="0"/>
                    </a:cubicBezTo>
                    <a:cubicBezTo>
                      <a:pt x="17" y="0"/>
                      <a:pt x="17" y="0"/>
                      <a:pt x="17" y="0"/>
                    </a:cubicBezTo>
                    <a:cubicBezTo>
                      <a:pt x="17" y="1"/>
                      <a:pt x="17" y="1"/>
                      <a:pt x="18" y="2"/>
                    </a:cubicBezTo>
                    <a:cubicBezTo>
                      <a:pt x="22" y="8"/>
                      <a:pt x="29" y="12"/>
                      <a:pt x="37" y="12"/>
                    </a:cubicBezTo>
                    <a:cubicBezTo>
                      <a:pt x="37" y="12"/>
                      <a:pt x="38" y="12"/>
                      <a:pt x="38" y="12"/>
                    </a:cubicBezTo>
                    <a:cubicBezTo>
                      <a:pt x="44" y="12"/>
                      <a:pt x="49" y="10"/>
                      <a:pt x="53" y="7"/>
                    </a:cubicBezTo>
                    <a:cubicBezTo>
                      <a:pt x="56" y="5"/>
                      <a:pt x="58" y="3"/>
                      <a:pt x="60" y="0"/>
                    </a:cubicBezTo>
                    <a:moveTo>
                      <a:pt x="74" y="0"/>
                    </a:moveTo>
                    <a:cubicBezTo>
                      <a:pt x="71" y="0"/>
                      <a:pt x="71" y="0"/>
                      <a:pt x="71" y="0"/>
                    </a:cubicBezTo>
                    <a:cubicBezTo>
                      <a:pt x="76" y="6"/>
                      <a:pt x="76" y="6"/>
                      <a:pt x="76" y="6"/>
                    </a:cubicBezTo>
                    <a:cubicBezTo>
                      <a:pt x="75" y="8"/>
                      <a:pt x="73" y="10"/>
                      <a:pt x="72" y="13"/>
                    </a:cubicBezTo>
                    <a:cubicBezTo>
                      <a:pt x="64" y="10"/>
                      <a:pt x="64" y="10"/>
                      <a:pt x="64" y="10"/>
                    </a:cubicBezTo>
                    <a:cubicBezTo>
                      <a:pt x="56" y="16"/>
                      <a:pt x="56" y="16"/>
                      <a:pt x="56" y="16"/>
                    </a:cubicBezTo>
                    <a:cubicBezTo>
                      <a:pt x="58" y="24"/>
                      <a:pt x="58" y="24"/>
                      <a:pt x="58" y="24"/>
                    </a:cubicBezTo>
                    <a:cubicBezTo>
                      <a:pt x="55" y="26"/>
                      <a:pt x="53" y="27"/>
                      <a:pt x="50" y="27"/>
                    </a:cubicBezTo>
                    <a:cubicBezTo>
                      <a:pt x="45" y="20"/>
                      <a:pt x="45" y="20"/>
                      <a:pt x="45" y="20"/>
                    </a:cubicBezTo>
                    <a:cubicBezTo>
                      <a:pt x="36" y="21"/>
                      <a:pt x="36" y="21"/>
                      <a:pt x="36" y="21"/>
                    </a:cubicBezTo>
                    <a:cubicBezTo>
                      <a:pt x="32" y="28"/>
                      <a:pt x="32" y="28"/>
                      <a:pt x="32" y="28"/>
                    </a:cubicBezTo>
                    <a:cubicBezTo>
                      <a:pt x="30" y="28"/>
                      <a:pt x="29" y="28"/>
                      <a:pt x="28" y="28"/>
                    </a:cubicBezTo>
                    <a:cubicBezTo>
                      <a:pt x="26" y="27"/>
                      <a:pt x="25" y="27"/>
                      <a:pt x="24" y="26"/>
                    </a:cubicBezTo>
                    <a:cubicBezTo>
                      <a:pt x="24" y="18"/>
                      <a:pt x="24" y="18"/>
                      <a:pt x="24" y="18"/>
                    </a:cubicBezTo>
                    <a:cubicBezTo>
                      <a:pt x="16" y="13"/>
                      <a:pt x="16" y="13"/>
                      <a:pt x="16" y="13"/>
                    </a:cubicBezTo>
                    <a:cubicBezTo>
                      <a:pt x="8" y="17"/>
                      <a:pt x="8" y="17"/>
                      <a:pt x="8" y="17"/>
                    </a:cubicBezTo>
                    <a:cubicBezTo>
                      <a:pt x="6" y="15"/>
                      <a:pt x="5" y="13"/>
                      <a:pt x="3" y="10"/>
                    </a:cubicBezTo>
                    <a:cubicBezTo>
                      <a:pt x="8" y="4"/>
                      <a:pt x="8" y="4"/>
                      <a:pt x="8" y="4"/>
                    </a:cubicBezTo>
                    <a:cubicBezTo>
                      <a:pt x="7" y="0"/>
                      <a:pt x="7" y="0"/>
                      <a:pt x="7" y="0"/>
                    </a:cubicBezTo>
                    <a:cubicBezTo>
                      <a:pt x="5" y="0"/>
                      <a:pt x="5" y="0"/>
                      <a:pt x="5" y="0"/>
                    </a:cubicBezTo>
                    <a:cubicBezTo>
                      <a:pt x="6" y="3"/>
                      <a:pt x="6" y="3"/>
                      <a:pt x="6" y="3"/>
                    </a:cubicBezTo>
                    <a:cubicBezTo>
                      <a:pt x="2" y="9"/>
                      <a:pt x="2" y="9"/>
                      <a:pt x="2" y="9"/>
                    </a:cubicBezTo>
                    <a:cubicBezTo>
                      <a:pt x="0" y="9"/>
                      <a:pt x="0" y="9"/>
                      <a:pt x="0" y="9"/>
                    </a:cubicBezTo>
                    <a:cubicBezTo>
                      <a:pt x="1" y="11"/>
                      <a:pt x="1" y="11"/>
                      <a:pt x="1" y="11"/>
                    </a:cubicBezTo>
                    <a:cubicBezTo>
                      <a:pt x="3" y="14"/>
                      <a:pt x="5" y="16"/>
                      <a:pt x="8" y="19"/>
                    </a:cubicBezTo>
                    <a:cubicBezTo>
                      <a:pt x="9" y="20"/>
                      <a:pt x="9" y="20"/>
                      <a:pt x="9" y="20"/>
                    </a:cubicBezTo>
                    <a:cubicBezTo>
                      <a:pt x="9" y="18"/>
                      <a:pt x="9" y="18"/>
                      <a:pt x="9" y="18"/>
                    </a:cubicBezTo>
                    <a:cubicBezTo>
                      <a:pt x="16" y="15"/>
                      <a:pt x="16" y="15"/>
                      <a:pt x="16" y="15"/>
                    </a:cubicBezTo>
                    <a:cubicBezTo>
                      <a:pt x="22" y="19"/>
                      <a:pt x="22" y="19"/>
                      <a:pt x="22" y="19"/>
                    </a:cubicBezTo>
                    <a:cubicBezTo>
                      <a:pt x="22" y="26"/>
                      <a:pt x="22" y="26"/>
                      <a:pt x="22" y="26"/>
                    </a:cubicBezTo>
                    <a:cubicBezTo>
                      <a:pt x="20" y="27"/>
                      <a:pt x="20" y="27"/>
                      <a:pt x="20" y="27"/>
                    </a:cubicBezTo>
                    <a:cubicBezTo>
                      <a:pt x="22" y="28"/>
                      <a:pt x="22" y="28"/>
                      <a:pt x="22" y="28"/>
                    </a:cubicBezTo>
                    <a:cubicBezTo>
                      <a:pt x="24" y="29"/>
                      <a:pt x="26" y="29"/>
                      <a:pt x="27" y="30"/>
                    </a:cubicBezTo>
                    <a:cubicBezTo>
                      <a:pt x="29" y="30"/>
                      <a:pt x="31" y="30"/>
                      <a:pt x="32" y="31"/>
                    </a:cubicBezTo>
                    <a:cubicBezTo>
                      <a:pt x="34" y="31"/>
                      <a:pt x="34" y="31"/>
                      <a:pt x="34" y="31"/>
                    </a:cubicBezTo>
                    <a:cubicBezTo>
                      <a:pt x="33" y="29"/>
                      <a:pt x="33" y="29"/>
                      <a:pt x="33" y="29"/>
                    </a:cubicBezTo>
                    <a:cubicBezTo>
                      <a:pt x="37" y="23"/>
                      <a:pt x="37" y="23"/>
                      <a:pt x="37" y="23"/>
                    </a:cubicBezTo>
                    <a:cubicBezTo>
                      <a:pt x="44" y="22"/>
                      <a:pt x="44" y="22"/>
                      <a:pt x="44" y="22"/>
                    </a:cubicBezTo>
                    <a:cubicBezTo>
                      <a:pt x="48" y="28"/>
                      <a:pt x="48" y="28"/>
                      <a:pt x="48" y="28"/>
                    </a:cubicBezTo>
                    <a:cubicBezTo>
                      <a:pt x="48" y="30"/>
                      <a:pt x="48" y="30"/>
                      <a:pt x="48" y="30"/>
                    </a:cubicBezTo>
                    <a:cubicBezTo>
                      <a:pt x="50" y="29"/>
                      <a:pt x="50" y="29"/>
                      <a:pt x="50" y="29"/>
                    </a:cubicBezTo>
                    <a:cubicBezTo>
                      <a:pt x="53" y="29"/>
                      <a:pt x="56" y="27"/>
                      <a:pt x="59" y="26"/>
                    </a:cubicBezTo>
                    <a:cubicBezTo>
                      <a:pt x="61" y="25"/>
                      <a:pt x="61" y="25"/>
                      <a:pt x="61" y="25"/>
                    </a:cubicBezTo>
                    <a:cubicBezTo>
                      <a:pt x="60" y="24"/>
                      <a:pt x="60" y="24"/>
                      <a:pt x="60" y="24"/>
                    </a:cubicBezTo>
                    <a:cubicBezTo>
                      <a:pt x="58" y="17"/>
                      <a:pt x="58" y="17"/>
                      <a:pt x="58" y="17"/>
                    </a:cubicBezTo>
                    <a:cubicBezTo>
                      <a:pt x="64" y="12"/>
                      <a:pt x="64" y="12"/>
                      <a:pt x="64" y="12"/>
                    </a:cubicBezTo>
                    <a:cubicBezTo>
                      <a:pt x="71" y="14"/>
                      <a:pt x="71" y="14"/>
                      <a:pt x="71" y="14"/>
                    </a:cubicBezTo>
                    <a:cubicBezTo>
                      <a:pt x="71" y="16"/>
                      <a:pt x="71" y="16"/>
                      <a:pt x="71" y="16"/>
                    </a:cubicBezTo>
                    <a:cubicBezTo>
                      <a:pt x="73" y="14"/>
                      <a:pt x="73" y="14"/>
                      <a:pt x="73" y="14"/>
                    </a:cubicBezTo>
                    <a:cubicBezTo>
                      <a:pt x="75" y="12"/>
                      <a:pt x="77" y="9"/>
                      <a:pt x="78" y="6"/>
                    </a:cubicBezTo>
                    <a:cubicBezTo>
                      <a:pt x="79" y="4"/>
                      <a:pt x="79" y="4"/>
                      <a:pt x="79" y="4"/>
                    </a:cubicBezTo>
                    <a:cubicBezTo>
                      <a:pt x="77" y="4"/>
                      <a:pt x="77" y="4"/>
                      <a:pt x="77" y="4"/>
                    </a:cubicBezTo>
                    <a:cubicBezTo>
                      <a:pt x="74" y="0"/>
                      <a:pt x="74"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63" name="Freeform 12"/>
              <p:cNvSpPr/>
              <p:nvPr/>
            </p:nvSpPr>
            <p:spPr bwMode="auto">
              <a:xfrm>
                <a:off x="2379" y="681"/>
                <a:ext cx="195" cy="56"/>
              </a:xfrm>
              <a:custGeom>
                <a:avLst/>
                <a:gdLst>
                  <a:gd name="T0" fmla="*/ 215755 w 48"/>
                  <a:gd name="T1" fmla="*/ 0 h 14"/>
                  <a:gd name="T2" fmla="*/ 207041 w 48"/>
                  <a:gd name="T3" fmla="*/ 0 h 14"/>
                  <a:gd name="T4" fmla="*/ 174858 w 48"/>
                  <a:gd name="T5" fmla="*/ 28672 h 14"/>
                  <a:gd name="T6" fmla="*/ 108416 w 48"/>
                  <a:gd name="T7" fmla="*/ 49152 h 14"/>
                  <a:gd name="T8" fmla="*/ 102984 w 48"/>
                  <a:gd name="T9" fmla="*/ 49152 h 14"/>
                  <a:gd name="T10" fmla="*/ 17708 w 48"/>
                  <a:gd name="T11" fmla="*/ 8192 h 14"/>
                  <a:gd name="T12" fmla="*/ 13337 w 48"/>
                  <a:gd name="T13" fmla="*/ 0 h 14"/>
                  <a:gd name="T14" fmla="*/ 0 w 48"/>
                  <a:gd name="T15" fmla="*/ 0 h 14"/>
                  <a:gd name="T16" fmla="*/ 8978 w 48"/>
                  <a:gd name="T17" fmla="*/ 12288 h 14"/>
                  <a:gd name="T18" fmla="*/ 102984 w 48"/>
                  <a:gd name="T19" fmla="*/ 57344 h 14"/>
                  <a:gd name="T20" fmla="*/ 108416 w 48"/>
                  <a:gd name="T21" fmla="*/ 57344 h 14"/>
                  <a:gd name="T22" fmla="*/ 180290 w 48"/>
                  <a:gd name="T23" fmla="*/ 36864 h 14"/>
                  <a:gd name="T24" fmla="*/ 215755 w 48"/>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14"/>
                  <a:gd name="T41" fmla="*/ 48 w 48"/>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14">
                    <a:moveTo>
                      <a:pt x="48" y="0"/>
                    </a:moveTo>
                    <a:cubicBezTo>
                      <a:pt x="46" y="0"/>
                      <a:pt x="46" y="0"/>
                      <a:pt x="46" y="0"/>
                    </a:cubicBezTo>
                    <a:cubicBezTo>
                      <a:pt x="44" y="3"/>
                      <a:pt x="42" y="5"/>
                      <a:pt x="39" y="7"/>
                    </a:cubicBezTo>
                    <a:cubicBezTo>
                      <a:pt x="35" y="10"/>
                      <a:pt x="30" y="12"/>
                      <a:pt x="24" y="12"/>
                    </a:cubicBezTo>
                    <a:cubicBezTo>
                      <a:pt x="24" y="12"/>
                      <a:pt x="23" y="12"/>
                      <a:pt x="23" y="12"/>
                    </a:cubicBezTo>
                    <a:cubicBezTo>
                      <a:pt x="15" y="12"/>
                      <a:pt x="8" y="8"/>
                      <a:pt x="4" y="2"/>
                    </a:cubicBezTo>
                    <a:cubicBezTo>
                      <a:pt x="3" y="1"/>
                      <a:pt x="3" y="1"/>
                      <a:pt x="3" y="0"/>
                    </a:cubicBezTo>
                    <a:cubicBezTo>
                      <a:pt x="0" y="0"/>
                      <a:pt x="0" y="0"/>
                      <a:pt x="0" y="0"/>
                    </a:cubicBezTo>
                    <a:cubicBezTo>
                      <a:pt x="1" y="1"/>
                      <a:pt x="1" y="2"/>
                      <a:pt x="2" y="3"/>
                    </a:cubicBezTo>
                    <a:cubicBezTo>
                      <a:pt x="7" y="10"/>
                      <a:pt x="15" y="14"/>
                      <a:pt x="23" y="14"/>
                    </a:cubicBezTo>
                    <a:cubicBezTo>
                      <a:pt x="23" y="14"/>
                      <a:pt x="24" y="14"/>
                      <a:pt x="24" y="14"/>
                    </a:cubicBezTo>
                    <a:cubicBezTo>
                      <a:pt x="30" y="14"/>
                      <a:pt x="36" y="12"/>
                      <a:pt x="40" y="9"/>
                    </a:cubicBezTo>
                    <a:cubicBezTo>
                      <a:pt x="44" y="6"/>
                      <a:pt x="46" y="4"/>
                      <a:pt x="4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64" name="Freeform 13"/>
              <p:cNvSpPr/>
              <p:nvPr/>
            </p:nvSpPr>
            <p:spPr bwMode="auto">
              <a:xfrm>
                <a:off x="2404" y="681"/>
                <a:ext cx="149" cy="40"/>
              </a:xfrm>
              <a:custGeom>
                <a:avLst/>
                <a:gdLst>
                  <a:gd name="T0" fmla="*/ 157775 w 37"/>
                  <a:gd name="T1" fmla="*/ 0 h 10"/>
                  <a:gd name="T2" fmla="*/ 145174 w 37"/>
                  <a:gd name="T3" fmla="*/ 0 h 10"/>
                  <a:gd name="T4" fmla="*/ 132316 w 37"/>
                  <a:gd name="T5" fmla="*/ 16384 h 10"/>
                  <a:gd name="T6" fmla="*/ 76284 w 37"/>
                  <a:gd name="T7" fmla="*/ 32768 h 10"/>
                  <a:gd name="T8" fmla="*/ 72035 w 37"/>
                  <a:gd name="T9" fmla="*/ 32768 h 10"/>
                  <a:gd name="T10" fmla="*/ 8416 w 37"/>
                  <a:gd name="T11" fmla="*/ 0 h 10"/>
                  <a:gd name="T12" fmla="*/ 0 w 37"/>
                  <a:gd name="T13" fmla="*/ 0 h 10"/>
                  <a:gd name="T14" fmla="*/ 72035 w 37"/>
                  <a:gd name="T15" fmla="*/ 40960 h 10"/>
                  <a:gd name="T16" fmla="*/ 76284 w 37"/>
                  <a:gd name="T17" fmla="*/ 40960 h 10"/>
                  <a:gd name="T18" fmla="*/ 136480 w 37"/>
                  <a:gd name="T19" fmla="*/ 20480 h 10"/>
                  <a:gd name="T20" fmla="*/ 157775 w 37"/>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10"/>
                  <a:gd name="T35" fmla="*/ 37 w 37"/>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10">
                    <a:moveTo>
                      <a:pt x="37" y="0"/>
                    </a:moveTo>
                    <a:cubicBezTo>
                      <a:pt x="34" y="0"/>
                      <a:pt x="34" y="0"/>
                      <a:pt x="34" y="0"/>
                    </a:cubicBezTo>
                    <a:cubicBezTo>
                      <a:pt x="33" y="2"/>
                      <a:pt x="32" y="3"/>
                      <a:pt x="31" y="4"/>
                    </a:cubicBezTo>
                    <a:cubicBezTo>
                      <a:pt x="27" y="6"/>
                      <a:pt x="23" y="8"/>
                      <a:pt x="18" y="8"/>
                    </a:cubicBezTo>
                    <a:cubicBezTo>
                      <a:pt x="18" y="8"/>
                      <a:pt x="18" y="8"/>
                      <a:pt x="17" y="8"/>
                    </a:cubicBezTo>
                    <a:cubicBezTo>
                      <a:pt x="11" y="8"/>
                      <a:pt x="6" y="5"/>
                      <a:pt x="2" y="0"/>
                    </a:cubicBezTo>
                    <a:cubicBezTo>
                      <a:pt x="0" y="0"/>
                      <a:pt x="0" y="0"/>
                      <a:pt x="0" y="0"/>
                    </a:cubicBezTo>
                    <a:cubicBezTo>
                      <a:pt x="4" y="6"/>
                      <a:pt x="10" y="9"/>
                      <a:pt x="17" y="10"/>
                    </a:cubicBezTo>
                    <a:cubicBezTo>
                      <a:pt x="18" y="10"/>
                      <a:pt x="18" y="10"/>
                      <a:pt x="18" y="10"/>
                    </a:cubicBezTo>
                    <a:cubicBezTo>
                      <a:pt x="23" y="10"/>
                      <a:pt x="28" y="8"/>
                      <a:pt x="32" y="5"/>
                    </a:cubicBezTo>
                    <a:cubicBezTo>
                      <a:pt x="34" y="4"/>
                      <a:pt x="35" y="2"/>
                      <a:pt x="3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65" name="Freeform 14"/>
              <p:cNvSpPr>
                <a:spLocks noEditPoints="1"/>
              </p:cNvSpPr>
              <p:nvPr/>
            </p:nvSpPr>
            <p:spPr bwMode="auto">
              <a:xfrm>
                <a:off x="2088" y="1876"/>
                <a:ext cx="571" cy="332"/>
              </a:xfrm>
              <a:custGeom>
                <a:avLst/>
                <a:gdLst>
                  <a:gd name="T0" fmla="*/ 30421 w 141"/>
                  <a:gd name="T1" fmla="*/ 26082 h 82"/>
                  <a:gd name="T2" fmla="*/ 4313 w 141"/>
                  <a:gd name="T3" fmla="*/ 26082 h 82"/>
                  <a:gd name="T4" fmla="*/ 0 w 141"/>
                  <a:gd name="T5" fmla="*/ 39229 h 82"/>
                  <a:gd name="T6" fmla="*/ 8626 w 141"/>
                  <a:gd name="T7" fmla="*/ 123042 h 82"/>
                  <a:gd name="T8" fmla="*/ 66418 w 141"/>
                  <a:gd name="T9" fmla="*/ 118536 h 82"/>
                  <a:gd name="T10" fmla="*/ 53265 w 141"/>
                  <a:gd name="T11" fmla="*/ 210925 h 82"/>
                  <a:gd name="T12" fmla="*/ 48952 w 141"/>
                  <a:gd name="T13" fmla="*/ 219824 h 82"/>
                  <a:gd name="T14" fmla="*/ 105728 w 141"/>
                  <a:gd name="T15" fmla="*/ 286184 h 82"/>
                  <a:gd name="T16" fmla="*/ 154680 w 141"/>
                  <a:gd name="T17" fmla="*/ 251284 h 82"/>
                  <a:gd name="T18" fmla="*/ 193925 w 141"/>
                  <a:gd name="T19" fmla="*/ 330785 h 82"/>
                  <a:gd name="T20" fmla="*/ 198238 w 141"/>
                  <a:gd name="T21" fmla="*/ 343673 h 82"/>
                  <a:gd name="T22" fmla="*/ 268969 w 141"/>
                  <a:gd name="T23" fmla="*/ 361180 h 82"/>
                  <a:gd name="T24" fmla="*/ 277810 w 141"/>
                  <a:gd name="T25" fmla="*/ 352556 h 82"/>
                  <a:gd name="T26" fmla="*/ 352854 w 141"/>
                  <a:gd name="T27" fmla="*/ 299067 h 82"/>
                  <a:gd name="T28" fmla="*/ 374633 w 141"/>
                  <a:gd name="T29" fmla="*/ 356868 h 82"/>
                  <a:gd name="T30" fmla="*/ 458582 w 141"/>
                  <a:gd name="T31" fmla="*/ 326477 h 82"/>
                  <a:gd name="T32" fmla="*/ 458582 w 141"/>
                  <a:gd name="T33" fmla="*/ 312278 h 82"/>
                  <a:gd name="T34" fmla="*/ 489987 w 141"/>
                  <a:gd name="T35" fmla="*/ 229513 h 82"/>
                  <a:gd name="T36" fmla="*/ 542466 w 141"/>
                  <a:gd name="T37" fmla="*/ 260102 h 82"/>
                  <a:gd name="T38" fmla="*/ 591402 w 141"/>
                  <a:gd name="T39" fmla="*/ 184908 h 82"/>
                  <a:gd name="T40" fmla="*/ 582841 w 141"/>
                  <a:gd name="T41" fmla="*/ 176288 h 82"/>
                  <a:gd name="T42" fmla="*/ 546779 w 141"/>
                  <a:gd name="T43" fmla="*/ 137059 h 82"/>
                  <a:gd name="T44" fmla="*/ 529313 w 141"/>
                  <a:gd name="T45" fmla="*/ 145878 h 82"/>
                  <a:gd name="T46" fmla="*/ 542466 w 141"/>
                  <a:gd name="T47" fmla="*/ 233760 h 82"/>
                  <a:gd name="T48" fmla="*/ 436803 w 141"/>
                  <a:gd name="T49" fmla="*/ 255527 h 82"/>
                  <a:gd name="T50" fmla="*/ 392099 w 141"/>
                  <a:gd name="T51" fmla="*/ 335097 h 82"/>
                  <a:gd name="T52" fmla="*/ 290748 w 141"/>
                  <a:gd name="T53" fmla="*/ 290508 h 82"/>
                  <a:gd name="T54" fmla="*/ 238548 w 141"/>
                  <a:gd name="T55" fmla="*/ 339409 h 82"/>
                  <a:gd name="T56" fmla="*/ 211391 w 141"/>
                  <a:gd name="T57" fmla="*/ 273054 h 82"/>
                  <a:gd name="T58" fmla="*/ 101415 w 141"/>
                  <a:gd name="T59" fmla="*/ 264414 h 82"/>
                  <a:gd name="T60" fmla="*/ 101415 w 141"/>
                  <a:gd name="T61" fmla="*/ 171960 h 82"/>
                  <a:gd name="T62" fmla="*/ 17466 w 141"/>
                  <a:gd name="T63" fmla="*/ 101272 h 82"/>
                  <a:gd name="T64" fmla="*/ 70731 w 141"/>
                  <a:gd name="T65" fmla="*/ 30390 h 82"/>
                  <a:gd name="T66" fmla="*/ 141462 w 141"/>
                  <a:gd name="T67" fmla="*/ 26082 h 82"/>
                  <a:gd name="T68" fmla="*/ 131755 w 141"/>
                  <a:gd name="T69" fmla="*/ 26082 h 82"/>
                  <a:gd name="T70" fmla="*/ 299589 w 141"/>
                  <a:gd name="T71" fmla="*/ 229513 h 82"/>
                  <a:gd name="T72" fmla="*/ 415008 w 141"/>
                  <a:gd name="T73" fmla="*/ 198054 h 82"/>
                  <a:gd name="T74" fmla="*/ 458582 w 141"/>
                  <a:gd name="T75" fmla="*/ 137059 h 82"/>
                  <a:gd name="T76" fmla="*/ 303902 w 141"/>
                  <a:gd name="T77" fmla="*/ 224136 h 82"/>
                  <a:gd name="T78" fmla="*/ 141462 w 141"/>
                  <a:gd name="T79" fmla="*/ 26082 h 82"/>
                  <a:gd name="T80" fmla="*/ 613181 w 141"/>
                  <a:gd name="T81" fmla="*/ 79506 h 82"/>
                  <a:gd name="T82" fmla="*/ 617510 w 141"/>
                  <a:gd name="T83" fmla="*/ 66376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1"/>
                  <a:gd name="T127" fmla="*/ 0 h 82"/>
                  <a:gd name="T128" fmla="*/ 141 w 141"/>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1" h="82">
                    <a:moveTo>
                      <a:pt x="16" y="6"/>
                    </a:moveTo>
                    <a:cubicBezTo>
                      <a:pt x="7" y="6"/>
                      <a:pt x="7" y="6"/>
                      <a:pt x="7" y="6"/>
                    </a:cubicBezTo>
                    <a:cubicBezTo>
                      <a:pt x="2" y="7"/>
                      <a:pt x="2" y="7"/>
                      <a:pt x="2" y="7"/>
                    </a:cubicBezTo>
                    <a:cubicBezTo>
                      <a:pt x="1" y="6"/>
                      <a:pt x="1" y="6"/>
                      <a:pt x="1" y="6"/>
                    </a:cubicBezTo>
                    <a:cubicBezTo>
                      <a:pt x="0" y="6"/>
                      <a:pt x="0" y="6"/>
                      <a:pt x="0" y="6"/>
                    </a:cubicBezTo>
                    <a:cubicBezTo>
                      <a:pt x="0" y="9"/>
                      <a:pt x="0" y="9"/>
                      <a:pt x="0" y="9"/>
                    </a:cubicBezTo>
                    <a:cubicBezTo>
                      <a:pt x="0" y="14"/>
                      <a:pt x="0" y="19"/>
                      <a:pt x="1" y="25"/>
                    </a:cubicBezTo>
                    <a:cubicBezTo>
                      <a:pt x="2" y="28"/>
                      <a:pt x="2" y="28"/>
                      <a:pt x="2" y="28"/>
                    </a:cubicBezTo>
                    <a:cubicBezTo>
                      <a:pt x="3" y="26"/>
                      <a:pt x="3" y="26"/>
                      <a:pt x="3" y="26"/>
                    </a:cubicBezTo>
                    <a:cubicBezTo>
                      <a:pt x="15" y="27"/>
                      <a:pt x="15" y="27"/>
                      <a:pt x="15" y="27"/>
                    </a:cubicBezTo>
                    <a:cubicBezTo>
                      <a:pt x="19" y="39"/>
                      <a:pt x="19" y="39"/>
                      <a:pt x="19" y="39"/>
                    </a:cubicBezTo>
                    <a:cubicBezTo>
                      <a:pt x="12" y="48"/>
                      <a:pt x="12" y="48"/>
                      <a:pt x="12" y="48"/>
                    </a:cubicBezTo>
                    <a:cubicBezTo>
                      <a:pt x="9" y="48"/>
                      <a:pt x="9" y="48"/>
                      <a:pt x="9" y="48"/>
                    </a:cubicBezTo>
                    <a:cubicBezTo>
                      <a:pt x="11" y="50"/>
                      <a:pt x="11" y="50"/>
                      <a:pt x="11" y="50"/>
                    </a:cubicBezTo>
                    <a:cubicBezTo>
                      <a:pt x="14" y="55"/>
                      <a:pt x="18" y="59"/>
                      <a:pt x="22" y="63"/>
                    </a:cubicBezTo>
                    <a:cubicBezTo>
                      <a:pt x="24" y="65"/>
                      <a:pt x="24" y="65"/>
                      <a:pt x="24" y="65"/>
                    </a:cubicBezTo>
                    <a:cubicBezTo>
                      <a:pt x="24" y="62"/>
                      <a:pt x="24" y="62"/>
                      <a:pt x="24" y="62"/>
                    </a:cubicBezTo>
                    <a:cubicBezTo>
                      <a:pt x="35" y="57"/>
                      <a:pt x="35" y="57"/>
                      <a:pt x="35" y="57"/>
                    </a:cubicBezTo>
                    <a:cubicBezTo>
                      <a:pt x="45" y="63"/>
                      <a:pt x="45" y="63"/>
                      <a:pt x="45" y="63"/>
                    </a:cubicBezTo>
                    <a:cubicBezTo>
                      <a:pt x="44" y="75"/>
                      <a:pt x="44" y="75"/>
                      <a:pt x="44" y="75"/>
                    </a:cubicBezTo>
                    <a:cubicBezTo>
                      <a:pt x="42" y="76"/>
                      <a:pt x="42" y="76"/>
                      <a:pt x="42" y="76"/>
                    </a:cubicBezTo>
                    <a:cubicBezTo>
                      <a:pt x="45" y="78"/>
                      <a:pt x="45" y="78"/>
                      <a:pt x="45" y="78"/>
                    </a:cubicBezTo>
                    <a:cubicBezTo>
                      <a:pt x="48" y="79"/>
                      <a:pt x="50" y="79"/>
                      <a:pt x="53" y="80"/>
                    </a:cubicBezTo>
                    <a:cubicBezTo>
                      <a:pt x="55" y="81"/>
                      <a:pt x="58" y="81"/>
                      <a:pt x="61" y="82"/>
                    </a:cubicBezTo>
                    <a:cubicBezTo>
                      <a:pt x="64" y="82"/>
                      <a:pt x="64" y="82"/>
                      <a:pt x="64" y="82"/>
                    </a:cubicBezTo>
                    <a:cubicBezTo>
                      <a:pt x="63" y="80"/>
                      <a:pt x="63" y="80"/>
                      <a:pt x="63" y="80"/>
                    </a:cubicBezTo>
                    <a:cubicBezTo>
                      <a:pt x="68" y="69"/>
                      <a:pt x="68" y="69"/>
                      <a:pt x="68" y="69"/>
                    </a:cubicBezTo>
                    <a:cubicBezTo>
                      <a:pt x="80" y="68"/>
                      <a:pt x="80" y="68"/>
                      <a:pt x="80" y="68"/>
                    </a:cubicBezTo>
                    <a:cubicBezTo>
                      <a:pt x="86" y="78"/>
                      <a:pt x="86" y="78"/>
                      <a:pt x="86" y="78"/>
                    </a:cubicBezTo>
                    <a:cubicBezTo>
                      <a:pt x="85" y="81"/>
                      <a:pt x="85" y="81"/>
                      <a:pt x="85" y="81"/>
                    </a:cubicBezTo>
                    <a:cubicBezTo>
                      <a:pt x="89" y="80"/>
                      <a:pt x="89" y="80"/>
                      <a:pt x="89" y="80"/>
                    </a:cubicBezTo>
                    <a:cubicBezTo>
                      <a:pt x="94" y="78"/>
                      <a:pt x="99" y="76"/>
                      <a:pt x="104" y="74"/>
                    </a:cubicBezTo>
                    <a:cubicBezTo>
                      <a:pt x="106" y="72"/>
                      <a:pt x="106" y="72"/>
                      <a:pt x="106" y="72"/>
                    </a:cubicBezTo>
                    <a:cubicBezTo>
                      <a:pt x="104" y="71"/>
                      <a:pt x="104" y="71"/>
                      <a:pt x="104" y="71"/>
                    </a:cubicBezTo>
                    <a:cubicBezTo>
                      <a:pt x="102" y="59"/>
                      <a:pt x="102" y="59"/>
                      <a:pt x="102" y="59"/>
                    </a:cubicBezTo>
                    <a:cubicBezTo>
                      <a:pt x="111" y="52"/>
                      <a:pt x="111" y="52"/>
                      <a:pt x="111" y="52"/>
                    </a:cubicBezTo>
                    <a:cubicBezTo>
                      <a:pt x="122" y="56"/>
                      <a:pt x="122" y="56"/>
                      <a:pt x="122" y="56"/>
                    </a:cubicBezTo>
                    <a:cubicBezTo>
                      <a:pt x="123" y="59"/>
                      <a:pt x="123" y="59"/>
                      <a:pt x="123" y="59"/>
                    </a:cubicBezTo>
                    <a:cubicBezTo>
                      <a:pt x="125" y="56"/>
                      <a:pt x="125" y="56"/>
                      <a:pt x="125" y="56"/>
                    </a:cubicBezTo>
                    <a:cubicBezTo>
                      <a:pt x="128" y="52"/>
                      <a:pt x="131" y="47"/>
                      <a:pt x="134" y="42"/>
                    </a:cubicBezTo>
                    <a:cubicBezTo>
                      <a:pt x="135" y="39"/>
                      <a:pt x="135" y="39"/>
                      <a:pt x="135" y="39"/>
                    </a:cubicBezTo>
                    <a:cubicBezTo>
                      <a:pt x="132" y="40"/>
                      <a:pt x="132" y="40"/>
                      <a:pt x="132" y="40"/>
                    </a:cubicBezTo>
                    <a:cubicBezTo>
                      <a:pt x="124" y="32"/>
                      <a:pt x="124" y="32"/>
                      <a:pt x="124" y="32"/>
                    </a:cubicBezTo>
                    <a:cubicBezTo>
                      <a:pt x="124" y="31"/>
                      <a:pt x="124" y="31"/>
                      <a:pt x="124" y="31"/>
                    </a:cubicBezTo>
                    <a:cubicBezTo>
                      <a:pt x="121" y="31"/>
                      <a:pt x="121" y="31"/>
                      <a:pt x="121" y="31"/>
                    </a:cubicBezTo>
                    <a:cubicBezTo>
                      <a:pt x="120" y="33"/>
                      <a:pt x="120" y="33"/>
                      <a:pt x="120" y="33"/>
                    </a:cubicBezTo>
                    <a:cubicBezTo>
                      <a:pt x="130" y="42"/>
                      <a:pt x="130" y="42"/>
                      <a:pt x="130" y="42"/>
                    </a:cubicBezTo>
                    <a:cubicBezTo>
                      <a:pt x="128" y="46"/>
                      <a:pt x="126" y="50"/>
                      <a:pt x="123" y="53"/>
                    </a:cubicBezTo>
                    <a:cubicBezTo>
                      <a:pt x="111" y="48"/>
                      <a:pt x="111" y="48"/>
                      <a:pt x="111" y="48"/>
                    </a:cubicBezTo>
                    <a:cubicBezTo>
                      <a:pt x="99" y="58"/>
                      <a:pt x="99" y="58"/>
                      <a:pt x="99" y="58"/>
                    </a:cubicBezTo>
                    <a:cubicBezTo>
                      <a:pt x="101" y="72"/>
                      <a:pt x="101" y="72"/>
                      <a:pt x="101" y="72"/>
                    </a:cubicBezTo>
                    <a:cubicBezTo>
                      <a:pt x="97" y="74"/>
                      <a:pt x="93" y="75"/>
                      <a:pt x="89" y="76"/>
                    </a:cubicBezTo>
                    <a:cubicBezTo>
                      <a:pt x="81" y="65"/>
                      <a:pt x="81" y="65"/>
                      <a:pt x="81" y="65"/>
                    </a:cubicBezTo>
                    <a:cubicBezTo>
                      <a:pt x="66" y="66"/>
                      <a:pt x="66" y="66"/>
                      <a:pt x="66" y="66"/>
                    </a:cubicBezTo>
                    <a:cubicBezTo>
                      <a:pt x="60" y="78"/>
                      <a:pt x="60" y="78"/>
                      <a:pt x="60" y="78"/>
                    </a:cubicBezTo>
                    <a:cubicBezTo>
                      <a:pt x="58" y="78"/>
                      <a:pt x="56" y="78"/>
                      <a:pt x="54" y="77"/>
                    </a:cubicBezTo>
                    <a:cubicBezTo>
                      <a:pt x="51" y="77"/>
                      <a:pt x="49" y="76"/>
                      <a:pt x="47" y="75"/>
                    </a:cubicBezTo>
                    <a:cubicBezTo>
                      <a:pt x="48" y="62"/>
                      <a:pt x="48" y="62"/>
                      <a:pt x="48" y="62"/>
                    </a:cubicBezTo>
                    <a:cubicBezTo>
                      <a:pt x="35" y="53"/>
                      <a:pt x="35" y="53"/>
                      <a:pt x="35" y="53"/>
                    </a:cubicBezTo>
                    <a:cubicBezTo>
                      <a:pt x="23" y="60"/>
                      <a:pt x="23" y="60"/>
                      <a:pt x="23" y="60"/>
                    </a:cubicBezTo>
                    <a:cubicBezTo>
                      <a:pt x="20" y="57"/>
                      <a:pt x="17" y="53"/>
                      <a:pt x="15" y="50"/>
                    </a:cubicBezTo>
                    <a:cubicBezTo>
                      <a:pt x="23" y="39"/>
                      <a:pt x="23" y="39"/>
                      <a:pt x="23" y="39"/>
                    </a:cubicBezTo>
                    <a:cubicBezTo>
                      <a:pt x="17" y="25"/>
                      <a:pt x="17" y="25"/>
                      <a:pt x="17" y="25"/>
                    </a:cubicBezTo>
                    <a:cubicBezTo>
                      <a:pt x="4" y="23"/>
                      <a:pt x="4" y="23"/>
                      <a:pt x="4" y="23"/>
                    </a:cubicBezTo>
                    <a:cubicBezTo>
                      <a:pt x="3" y="19"/>
                      <a:pt x="3" y="14"/>
                      <a:pt x="3" y="10"/>
                    </a:cubicBezTo>
                    <a:cubicBezTo>
                      <a:pt x="16" y="7"/>
                      <a:pt x="16" y="7"/>
                      <a:pt x="16" y="7"/>
                    </a:cubicBezTo>
                    <a:cubicBezTo>
                      <a:pt x="16" y="6"/>
                      <a:pt x="16" y="6"/>
                      <a:pt x="16" y="6"/>
                    </a:cubicBezTo>
                    <a:moveTo>
                      <a:pt x="32" y="6"/>
                    </a:moveTo>
                    <a:cubicBezTo>
                      <a:pt x="30" y="6"/>
                      <a:pt x="30" y="6"/>
                      <a:pt x="30" y="6"/>
                    </a:cubicBezTo>
                    <a:cubicBezTo>
                      <a:pt x="30" y="6"/>
                      <a:pt x="30" y="6"/>
                      <a:pt x="30" y="6"/>
                    </a:cubicBezTo>
                    <a:cubicBezTo>
                      <a:pt x="29" y="16"/>
                      <a:pt x="31" y="27"/>
                      <a:pt x="38" y="36"/>
                    </a:cubicBezTo>
                    <a:cubicBezTo>
                      <a:pt x="45" y="46"/>
                      <a:pt x="56" y="52"/>
                      <a:pt x="68" y="52"/>
                    </a:cubicBezTo>
                    <a:cubicBezTo>
                      <a:pt x="69" y="52"/>
                      <a:pt x="70" y="52"/>
                      <a:pt x="70" y="52"/>
                    </a:cubicBezTo>
                    <a:cubicBezTo>
                      <a:pt x="79" y="52"/>
                      <a:pt x="87" y="50"/>
                      <a:pt x="94" y="45"/>
                    </a:cubicBezTo>
                    <a:cubicBezTo>
                      <a:pt x="99" y="41"/>
                      <a:pt x="103" y="36"/>
                      <a:pt x="106" y="31"/>
                    </a:cubicBezTo>
                    <a:cubicBezTo>
                      <a:pt x="104" y="31"/>
                      <a:pt x="104" y="31"/>
                      <a:pt x="104" y="31"/>
                    </a:cubicBezTo>
                    <a:cubicBezTo>
                      <a:pt x="97" y="43"/>
                      <a:pt x="84" y="51"/>
                      <a:pt x="70" y="51"/>
                    </a:cubicBezTo>
                    <a:cubicBezTo>
                      <a:pt x="70" y="51"/>
                      <a:pt x="69" y="51"/>
                      <a:pt x="69" y="51"/>
                    </a:cubicBezTo>
                    <a:cubicBezTo>
                      <a:pt x="66" y="51"/>
                      <a:pt x="63" y="51"/>
                      <a:pt x="60" y="50"/>
                    </a:cubicBezTo>
                    <a:cubicBezTo>
                      <a:pt x="41" y="45"/>
                      <a:pt x="28" y="25"/>
                      <a:pt x="32" y="6"/>
                    </a:cubicBezTo>
                    <a:moveTo>
                      <a:pt x="139" y="0"/>
                    </a:moveTo>
                    <a:cubicBezTo>
                      <a:pt x="139" y="18"/>
                      <a:pt x="139" y="18"/>
                      <a:pt x="139" y="18"/>
                    </a:cubicBezTo>
                    <a:cubicBezTo>
                      <a:pt x="140" y="19"/>
                      <a:pt x="140" y="19"/>
                      <a:pt x="140" y="19"/>
                    </a:cubicBezTo>
                    <a:cubicBezTo>
                      <a:pt x="140" y="15"/>
                      <a:pt x="140" y="15"/>
                      <a:pt x="140" y="15"/>
                    </a:cubicBezTo>
                    <a:cubicBezTo>
                      <a:pt x="141" y="10"/>
                      <a:pt x="140" y="5"/>
                      <a:pt x="13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66" name="Freeform 15"/>
              <p:cNvSpPr/>
              <p:nvPr/>
            </p:nvSpPr>
            <p:spPr bwMode="auto">
              <a:xfrm>
                <a:off x="2189" y="1900"/>
                <a:ext cx="340" cy="203"/>
              </a:xfrm>
              <a:custGeom>
                <a:avLst/>
                <a:gdLst>
                  <a:gd name="T0" fmla="*/ 21756 w 84"/>
                  <a:gd name="T1" fmla="*/ 0 h 50"/>
                  <a:gd name="T2" fmla="*/ 8617 w 84"/>
                  <a:gd name="T3" fmla="*/ 0 h 50"/>
                  <a:gd name="T4" fmla="*/ 43496 w 84"/>
                  <a:gd name="T5" fmla="*/ 143489 h 50"/>
                  <a:gd name="T6" fmla="*/ 188995 w 84"/>
                  <a:gd name="T7" fmla="*/ 219512 h 50"/>
                  <a:gd name="T8" fmla="*/ 197811 w 84"/>
                  <a:gd name="T9" fmla="*/ 223864 h 50"/>
                  <a:gd name="T10" fmla="*/ 311869 w 84"/>
                  <a:gd name="T11" fmla="*/ 183098 h 50"/>
                  <a:gd name="T12" fmla="*/ 369361 w 84"/>
                  <a:gd name="T13" fmla="*/ 111431 h 50"/>
                  <a:gd name="T14" fmla="*/ 356433 w 84"/>
                  <a:gd name="T15" fmla="*/ 111431 h 50"/>
                  <a:gd name="T16" fmla="*/ 303057 w 84"/>
                  <a:gd name="T17" fmla="*/ 174133 h 50"/>
                  <a:gd name="T18" fmla="*/ 197811 w 84"/>
                  <a:gd name="T19" fmla="*/ 206260 h 50"/>
                  <a:gd name="T20" fmla="*/ 188995 w 84"/>
                  <a:gd name="T21" fmla="*/ 206260 h 50"/>
                  <a:gd name="T22" fmla="*/ 57687 w 84"/>
                  <a:gd name="T23" fmla="*/ 134524 h 50"/>
                  <a:gd name="T24" fmla="*/ 21756 w 84"/>
                  <a:gd name="T25" fmla="*/ 0 h 50"/>
                  <a:gd name="T26" fmla="*/ 21756 w 84"/>
                  <a:gd name="T27" fmla="*/ 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50"/>
                  <a:gd name="T44" fmla="*/ 84 w 84"/>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50">
                    <a:moveTo>
                      <a:pt x="5" y="0"/>
                    </a:moveTo>
                    <a:cubicBezTo>
                      <a:pt x="2" y="0"/>
                      <a:pt x="2" y="0"/>
                      <a:pt x="2" y="0"/>
                    </a:cubicBezTo>
                    <a:cubicBezTo>
                      <a:pt x="0" y="11"/>
                      <a:pt x="3" y="22"/>
                      <a:pt x="10" y="32"/>
                    </a:cubicBezTo>
                    <a:cubicBezTo>
                      <a:pt x="18" y="42"/>
                      <a:pt x="30" y="49"/>
                      <a:pt x="43" y="49"/>
                    </a:cubicBezTo>
                    <a:cubicBezTo>
                      <a:pt x="44" y="50"/>
                      <a:pt x="45" y="50"/>
                      <a:pt x="45" y="50"/>
                    </a:cubicBezTo>
                    <a:cubicBezTo>
                      <a:pt x="55" y="50"/>
                      <a:pt x="63" y="47"/>
                      <a:pt x="71" y="41"/>
                    </a:cubicBezTo>
                    <a:cubicBezTo>
                      <a:pt x="77" y="37"/>
                      <a:pt x="81" y="31"/>
                      <a:pt x="84" y="25"/>
                    </a:cubicBezTo>
                    <a:cubicBezTo>
                      <a:pt x="81" y="25"/>
                      <a:pt x="81" y="25"/>
                      <a:pt x="81" y="25"/>
                    </a:cubicBezTo>
                    <a:cubicBezTo>
                      <a:pt x="78" y="30"/>
                      <a:pt x="74" y="35"/>
                      <a:pt x="69" y="39"/>
                    </a:cubicBezTo>
                    <a:cubicBezTo>
                      <a:pt x="62" y="44"/>
                      <a:pt x="54" y="46"/>
                      <a:pt x="45" y="46"/>
                    </a:cubicBezTo>
                    <a:cubicBezTo>
                      <a:pt x="45" y="46"/>
                      <a:pt x="44" y="46"/>
                      <a:pt x="43" y="46"/>
                    </a:cubicBezTo>
                    <a:cubicBezTo>
                      <a:pt x="31" y="46"/>
                      <a:pt x="20" y="40"/>
                      <a:pt x="13" y="30"/>
                    </a:cubicBezTo>
                    <a:cubicBezTo>
                      <a:pt x="6" y="21"/>
                      <a:pt x="4" y="10"/>
                      <a:pt x="5" y="0"/>
                    </a:cubicBezTo>
                    <a:cubicBezTo>
                      <a:pt x="5"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67" name="Freeform 16"/>
              <p:cNvSpPr/>
              <p:nvPr/>
            </p:nvSpPr>
            <p:spPr bwMode="auto">
              <a:xfrm>
                <a:off x="2217" y="1900"/>
                <a:ext cx="284" cy="174"/>
              </a:xfrm>
              <a:custGeom>
                <a:avLst/>
                <a:gdLst>
                  <a:gd name="T0" fmla="*/ 21973 w 70"/>
                  <a:gd name="T1" fmla="*/ 0 h 43"/>
                  <a:gd name="T2" fmla="*/ 8674 w 70"/>
                  <a:gd name="T3" fmla="*/ 0 h 43"/>
                  <a:gd name="T4" fmla="*/ 8674 w 70"/>
                  <a:gd name="T5" fmla="*/ 0 h 43"/>
                  <a:gd name="T6" fmla="*/ 35192 w 70"/>
                  <a:gd name="T7" fmla="*/ 122512 h 43"/>
                  <a:gd name="T8" fmla="*/ 165016 w 70"/>
                  <a:gd name="T9" fmla="*/ 188778 h 43"/>
                  <a:gd name="T10" fmla="*/ 169361 w 70"/>
                  <a:gd name="T11" fmla="*/ 188778 h 43"/>
                  <a:gd name="T12" fmla="*/ 267134 w 70"/>
                  <a:gd name="T13" fmla="*/ 158421 h 43"/>
                  <a:gd name="T14" fmla="*/ 312140 w 70"/>
                  <a:gd name="T15" fmla="*/ 109656 h 43"/>
                  <a:gd name="T16" fmla="*/ 294508 w 70"/>
                  <a:gd name="T17" fmla="*/ 109656 h 43"/>
                  <a:gd name="T18" fmla="*/ 294508 w 70"/>
                  <a:gd name="T19" fmla="*/ 113966 h 43"/>
                  <a:gd name="T20" fmla="*/ 290163 w 70"/>
                  <a:gd name="T21" fmla="*/ 113966 h 43"/>
                  <a:gd name="T22" fmla="*/ 258180 w 70"/>
                  <a:gd name="T23" fmla="*/ 145306 h 43"/>
                  <a:gd name="T24" fmla="*/ 169361 w 70"/>
                  <a:gd name="T25" fmla="*/ 175910 h 43"/>
                  <a:gd name="T26" fmla="*/ 165016 w 70"/>
                  <a:gd name="T27" fmla="*/ 175910 h 43"/>
                  <a:gd name="T28" fmla="*/ 49546 w 70"/>
                  <a:gd name="T29" fmla="*/ 113966 h 43"/>
                  <a:gd name="T30" fmla="*/ 21973 w 70"/>
                  <a:gd name="T31" fmla="*/ 4305 h 43"/>
                  <a:gd name="T32" fmla="*/ 21973 w 70"/>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43"/>
                  <a:gd name="T53" fmla="*/ 70 w 70"/>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43">
                    <a:moveTo>
                      <a:pt x="5" y="0"/>
                    </a:moveTo>
                    <a:cubicBezTo>
                      <a:pt x="2" y="0"/>
                      <a:pt x="2" y="0"/>
                      <a:pt x="2" y="0"/>
                    </a:cubicBezTo>
                    <a:cubicBezTo>
                      <a:pt x="2" y="0"/>
                      <a:pt x="2" y="0"/>
                      <a:pt x="2" y="0"/>
                    </a:cubicBezTo>
                    <a:cubicBezTo>
                      <a:pt x="0" y="10"/>
                      <a:pt x="3" y="20"/>
                      <a:pt x="8" y="28"/>
                    </a:cubicBezTo>
                    <a:cubicBezTo>
                      <a:pt x="15" y="37"/>
                      <a:pt x="25" y="42"/>
                      <a:pt x="37" y="43"/>
                    </a:cubicBezTo>
                    <a:cubicBezTo>
                      <a:pt x="37" y="43"/>
                      <a:pt x="38" y="43"/>
                      <a:pt x="38" y="43"/>
                    </a:cubicBezTo>
                    <a:cubicBezTo>
                      <a:pt x="46" y="43"/>
                      <a:pt x="54" y="40"/>
                      <a:pt x="60" y="36"/>
                    </a:cubicBezTo>
                    <a:cubicBezTo>
                      <a:pt x="64" y="33"/>
                      <a:pt x="67" y="29"/>
                      <a:pt x="70" y="25"/>
                    </a:cubicBezTo>
                    <a:cubicBezTo>
                      <a:pt x="66" y="25"/>
                      <a:pt x="66" y="25"/>
                      <a:pt x="66" y="25"/>
                    </a:cubicBezTo>
                    <a:cubicBezTo>
                      <a:pt x="66" y="26"/>
                      <a:pt x="66" y="26"/>
                      <a:pt x="66" y="26"/>
                    </a:cubicBezTo>
                    <a:cubicBezTo>
                      <a:pt x="65" y="26"/>
                      <a:pt x="65" y="26"/>
                      <a:pt x="65" y="26"/>
                    </a:cubicBezTo>
                    <a:cubicBezTo>
                      <a:pt x="63" y="29"/>
                      <a:pt x="61" y="31"/>
                      <a:pt x="58" y="33"/>
                    </a:cubicBezTo>
                    <a:cubicBezTo>
                      <a:pt x="52" y="37"/>
                      <a:pt x="45" y="40"/>
                      <a:pt x="38" y="40"/>
                    </a:cubicBezTo>
                    <a:cubicBezTo>
                      <a:pt x="38" y="40"/>
                      <a:pt x="37" y="40"/>
                      <a:pt x="37" y="40"/>
                    </a:cubicBezTo>
                    <a:cubicBezTo>
                      <a:pt x="26" y="39"/>
                      <a:pt x="17" y="34"/>
                      <a:pt x="11" y="26"/>
                    </a:cubicBezTo>
                    <a:cubicBezTo>
                      <a:pt x="6" y="19"/>
                      <a:pt x="4" y="10"/>
                      <a:pt x="5" y="1"/>
                    </a:cubicBezTo>
                    <a:cubicBezTo>
                      <a:pt x="5" y="0"/>
                      <a:pt x="5"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68" name="Freeform 17"/>
              <p:cNvSpPr>
                <a:spLocks noEditPoints="1"/>
              </p:cNvSpPr>
              <p:nvPr/>
            </p:nvSpPr>
            <p:spPr bwMode="auto">
              <a:xfrm>
                <a:off x="425" y="486"/>
                <a:ext cx="271" cy="276"/>
              </a:xfrm>
              <a:custGeom>
                <a:avLst/>
                <a:gdLst>
                  <a:gd name="T0" fmla="*/ 66112 w 67"/>
                  <a:gd name="T1" fmla="*/ 134331 h 68"/>
                  <a:gd name="T2" fmla="*/ 214401 w 67"/>
                  <a:gd name="T3" fmla="*/ 106918 h 68"/>
                  <a:gd name="T4" fmla="*/ 143986 w 67"/>
                  <a:gd name="T5" fmla="*/ 67328 h 68"/>
                  <a:gd name="T6" fmla="*/ 78938 w 67"/>
                  <a:gd name="T7" fmla="*/ 206010 h 68"/>
                  <a:gd name="T8" fmla="*/ 214401 w 67"/>
                  <a:gd name="T9" fmla="*/ 97956 h 68"/>
                  <a:gd name="T10" fmla="*/ 149353 w 67"/>
                  <a:gd name="T11" fmla="*/ 35304 h 68"/>
                  <a:gd name="T12" fmla="*/ 188470 w 67"/>
                  <a:gd name="T13" fmla="*/ 13313 h 68"/>
                  <a:gd name="T14" fmla="*/ 240349 w 67"/>
                  <a:gd name="T15" fmla="*/ 45073 h 68"/>
                  <a:gd name="T16" fmla="*/ 254566 w 67"/>
                  <a:gd name="T17" fmla="*/ 121018 h 68"/>
                  <a:gd name="T18" fmla="*/ 258801 w 67"/>
                  <a:gd name="T19" fmla="*/ 160953 h 68"/>
                  <a:gd name="T20" fmla="*/ 263105 w 67"/>
                  <a:gd name="T21" fmla="*/ 232282 h 68"/>
                  <a:gd name="T22" fmla="*/ 214401 w 67"/>
                  <a:gd name="T23" fmla="*/ 277619 h 68"/>
                  <a:gd name="T24" fmla="*/ 143986 w 67"/>
                  <a:gd name="T25" fmla="*/ 268658 h 68"/>
                  <a:gd name="T26" fmla="*/ 104950 w 67"/>
                  <a:gd name="T27" fmla="*/ 290932 h 68"/>
                  <a:gd name="T28" fmla="*/ 53007 w 67"/>
                  <a:gd name="T29" fmla="*/ 258904 h 68"/>
                  <a:gd name="T30" fmla="*/ 34538 w 67"/>
                  <a:gd name="T31" fmla="*/ 182943 h 68"/>
                  <a:gd name="T32" fmla="*/ 34538 w 67"/>
                  <a:gd name="T33" fmla="*/ 143293 h 68"/>
                  <a:gd name="T34" fmla="*/ 30235 w 67"/>
                  <a:gd name="T35" fmla="*/ 67328 h 68"/>
                  <a:gd name="T36" fmla="*/ 74650 w 67"/>
                  <a:gd name="T37" fmla="*/ 26342 h 68"/>
                  <a:gd name="T38" fmla="*/ 153657 w 67"/>
                  <a:gd name="T39" fmla="*/ 0 h 68"/>
                  <a:gd name="T40" fmla="*/ 122294 w 67"/>
                  <a:gd name="T41" fmla="*/ 30957 h 68"/>
                  <a:gd name="T42" fmla="*/ 100646 w 67"/>
                  <a:gd name="T43" fmla="*/ 8698 h 68"/>
                  <a:gd name="T44" fmla="*/ 70416 w 67"/>
                  <a:gd name="T45" fmla="*/ 26342 h 68"/>
                  <a:gd name="T46" fmla="*/ 34538 w 67"/>
                  <a:gd name="T47" fmla="*/ 62717 h 68"/>
                  <a:gd name="T48" fmla="*/ 8539 w 67"/>
                  <a:gd name="T49" fmla="*/ 93605 h 68"/>
                  <a:gd name="T50" fmla="*/ 30235 w 67"/>
                  <a:gd name="T51" fmla="*/ 116687 h 68"/>
                  <a:gd name="T52" fmla="*/ 0 w 67"/>
                  <a:gd name="T53" fmla="*/ 143293 h 68"/>
                  <a:gd name="T54" fmla="*/ 4304 w 67"/>
                  <a:gd name="T55" fmla="*/ 192713 h 68"/>
                  <a:gd name="T56" fmla="*/ 43340 w 67"/>
                  <a:gd name="T57" fmla="*/ 214708 h 68"/>
                  <a:gd name="T58" fmla="*/ 25947 w 67"/>
                  <a:gd name="T59" fmla="*/ 236897 h 68"/>
                  <a:gd name="T60" fmla="*/ 57310 w 67"/>
                  <a:gd name="T61" fmla="*/ 263255 h 68"/>
                  <a:gd name="T62" fmla="*/ 96347 w 67"/>
                  <a:gd name="T63" fmla="*/ 290932 h 68"/>
                  <a:gd name="T64" fmla="*/ 118055 w 67"/>
                  <a:gd name="T65" fmla="*/ 299630 h 68"/>
                  <a:gd name="T66" fmla="*/ 135464 w 67"/>
                  <a:gd name="T67" fmla="*/ 299630 h 68"/>
                  <a:gd name="T68" fmla="*/ 188470 w 67"/>
                  <a:gd name="T69" fmla="*/ 290932 h 68"/>
                  <a:gd name="T70" fmla="*/ 222940 w 67"/>
                  <a:gd name="T71" fmla="*/ 281971 h 68"/>
                  <a:gd name="T72" fmla="*/ 218705 w 67"/>
                  <a:gd name="T73" fmla="*/ 249942 h 68"/>
                  <a:gd name="T74" fmla="*/ 263105 w 67"/>
                  <a:gd name="T75" fmla="*/ 245595 h 68"/>
                  <a:gd name="T76" fmla="*/ 284817 w 67"/>
                  <a:gd name="T77" fmla="*/ 206010 h 68"/>
                  <a:gd name="T78" fmla="*/ 267408 w 67"/>
                  <a:gd name="T79" fmla="*/ 165283 h 68"/>
                  <a:gd name="T80" fmla="*/ 293339 w 67"/>
                  <a:gd name="T81" fmla="*/ 151991 h 68"/>
                  <a:gd name="T82" fmla="*/ 284817 w 67"/>
                  <a:gd name="T83" fmla="*/ 116687 h 68"/>
                  <a:gd name="T84" fmla="*/ 263105 w 67"/>
                  <a:gd name="T85" fmla="*/ 71679 h 68"/>
                  <a:gd name="T86" fmla="*/ 245696 w 67"/>
                  <a:gd name="T87" fmla="*/ 40722 h 68"/>
                  <a:gd name="T88" fmla="*/ 214401 w 67"/>
                  <a:gd name="T89" fmla="*/ 54035 h 68"/>
                  <a:gd name="T90" fmla="*/ 201296 w 67"/>
                  <a:gd name="T91" fmla="*/ 8698 h 68"/>
                  <a:gd name="T92" fmla="*/ 158155 w 67"/>
                  <a:gd name="T93" fmla="*/ 0 h 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68"/>
                  <a:gd name="T143" fmla="*/ 67 w 67"/>
                  <a:gd name="T144" fmla="*/ 68 h 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68">
                    <a:moveTo>
                      <a:pt x="33" y="53"/>
                    </a:moveTo>
                    <a:cubicBezTo>
                      <a:pt x="32" y="53"/>
                      <a:pt x="31" y="53"/>
                      <a:pt x="30" y="52"/>
                    </a:cubicBezTo>
                    <a:cubicBezTo>
                      <a:pt x="20" y="50"/>
                      <a:pt x="13" y="40"/>
                      <a:pt x="15" y="30"/>
                    </a:cubicBezTo>
                    <a:cubicBezTo>
                      <a:pt x="17" y="21"/>
                      <a:pt x="25" y="15"/>
                      <a:pt x="33" y="15"/>
                    </a:cubicBezTo>
                    <a:cubicBezTo>
                      <a:pt x="35" y="15"/>
                      <a:pt x="36" y="15"/>
                      <a:pt x="37" y="16"/>
                    </a:cubicBezTo>
                    <a:cubicBezTo>
                      <a:pt x="42" y="17"/>
                      <a:pt x="46" y="20"/>
                      <a:pt x="49" y="24"/>
                    </a:cubicBezTo>
                    <a:cubicBezTo>
                      <a:pt x="52" y="28"/>
                      <a:pt x="53" y="33"/>
                      <a:pt x="52" y="38"/>
                    </a:cubicBezTo>
                    <a:cubicBezTo>
                      <a:pt x="50" y="46"/>
                      <a:pt x="42" y="53"/>
                      <a:pt x="33" y="53"/>
                    </a:cubicBezTo>
                    <a:moveTo>
                      <a:pt x="33" y="15"/>
                    </a:moveTo>
                    <a:cubicBezTo>
                      <a:pt x="29" y="15"/>
                      <a:pt x="25" y="16"/>
                      <a:pt x="21" y="19"/>
                    </a:cubicBezTo>
                    <a:cubicBezTo>
                      <a:pt x="17" y="22"/>
                      <a:pt x="15" y="27"/>
                      <a:pt x="14" y="32"/>
                    </a:cubicBezTo>
                    <a:cubicBezTo>
                      <a:pt x="14" y="37"/>
                      <a:pt x="15" y="42"/>
                      <a:pt x="18" y="46"/>
                    </a:cubicBezTo>
                    <a:cubicBezTo>
                      <a:pt x="22" y="51"/>
                      <a:pt x="28" y="53"/>
                      <a:pt x="33" y="53"/>
                    </a:cubicBezTo>
                    <a:cubicBezTo>
                      <a:pt x="38" y="53"/>
                      <a:pt x="42" y="52"/>
                      <a:pt x="46" y="49"/>
                    </a:cubicBezTo>
                    <a:cubicBezTo>
                      <a:pt x="54" y="42"/>
                      <a:pt x="55" y="30"/>
                      <a:pt x="49" y="22"/>
                    </a:cubicBezTo>
                    <a:cubicBezTo>
                      <a:pt x="45" y="17"/>
                      <a:pt x="39" y="15"/>
                      <a:pt x="33" y="15"/>
                    </a:cubicBezTo>
                    <a:moveTo>
                      <a:pt x="27" y="9"/>
                    </a:moveTo>
                    <a:cubicBezTo>
                      <a:pt x="34" y="8"/>
                      <a:pt x="34" y="8"/>
                      <a:pt x="34" y="8"/>
                    </a:cubicBezTo>
                    <a:cubicBezTo>
                      <a:pt x="37" y="2"/>
                      <a:pt x="37" y="2"/>
                      <a:pt x="37" y="2"/>
                    </a:cubicBezTo>
                    <a:cubicBezTo>
                      <a:pt x="38" y="2"/>
                      <a:pt x="39" y="2"/>
                      <a:pt x="40" y="2"/>
                    </a:cubicBezTo>
                    <a:cubicBezTo>
                      <a:pt x="41" y="3"/>
                      <a:pt x="42" y="3"/>
                      <a:pt x="43" y="3"/>
                    </a:cubicBezTo>
                    <a:cubicBezTo>
                      <a:pt x="43" y="10"/>
                      <a:pt x="43" y="10"/>
                      <a:pt x="43" y="10"/>
                    </a:cubicBezTo>
                    <a:cubicBezTo>
                      <a:pt x="49" y="13"/>
                      <a:pt x="49" y="13"/>
                      <a:pt x="49" y="13"/>
                    </a:cubicBezTo>
                    <a:cubicBezTo>
                      <a:pt x="55" y="10"/>
                      <a:pt x="55" y="10"/>
                      <a:pt x="55" y="10"/>
                    </a:cubicBezTo>
                    <a:cubicBezTo>
                      <a:pt x="57" y="12"/>
                      <a:pt x="58" y="13"/>
                      <a:pt x="59" y="15"/>
                    </a:cubicBezTo>
                    <a:cubicBezTo>
                      <a:pt x="55" y="20"/>
                      <a:pt x="55" y="20"/>
                      <a:pt x="55" y="20"/>
                    </a:cubicBezTo>
                    <a:cubicBezTo>
                      <a:pt x="58" y="27"/>
                      <a:pt x="58" y="27"/>
                      <a:pt x="58" y="27"/>
                    </a:cubicBezTo>
                    <a:cubicBezTo>
                      <a:pt x="65" y="27"/>
                      <a:pt x="65" y="27"/>
                      <a:pt x="65" y="27"/>
                    </a:cubicBezTo>
                    <a:cubicBezTo>
                      <a:pt x="65" y="29"/>
                      <a:pt x="66" y="31"/>
                      <a:pt x="66" y="33"/>
                    </a:cubicBezTo>
                    <a:cubicBezTo>
                      <a:pt x="59" y="36"/>
                      <a:pt x="59" y="36"/>
                      <a:pt x="59" y="36"/>
                    </a:cubicBezTo>
                    <a:cubicBezTo>
                      <a:pt x="58" y="43"/>
                      <a:pt x="58" y="43"/>
                      <a:pt x="58" y="43"/>
                    </a:cubicBezTo>
                    <a:cubicBezTo>
                      <a:pt x="63" y="47"/>
                      <a:pt x="63" y="47"/>
                      <a:pt x="63" y="47"/>
                    </a:cubicBezTo>
                    <a:cubicBezTo>
                      <a:pt x="62" y="49"/>
                      <a:pt x="61" y="51"/>
                      <a:pt x="60" y="52"/>
                    </a:cubicBezTo>
                    <a:cubicBezTo>
                      <a:pt x="54" y="50"/>
                      <a:pt x="54" y="50"/>
                      <a:pt x="54" y="50"/>
                    </a:cubicBezTo>
                    <a:cubicBezTo>
                      <a:pt x="48" y="55"/>
                      <a:pt x="48" y="55"/>
                      <a:pt x="48" y="55"/>
                    </a:cubicBezTo>
                    <a:cubicBezTo>
                      <a:pt x="49" y="62"/>
                      <a:pt x="49" y="62"/>
                      <a:pt x="49" y="62"/>
                    </a:cubicBezTo>
                    <a:cubicBezTo>
                      <a:pt x="48" y="63"/>
                      <a:pt x="46" y="64"/>
                      <a:pt x="44" y="64"/>
                    </a:cubicBezTo>
                    <a:cubicBezTo>
                      <a:pt x="40" y="59"/>
                      <a:pt x="40" y="59"/>
                      <a:pt x="40" y="59"/>
                    </a:cubicBezTo>
                    <a:cubicBezTo>
                      <a:pt x="33" y="60"/>
                      <a:pt x="33" y="60"/>
                      <a:pt x="33" y="60"/>
                    </a:cubicBezTo>
                    <a:cubicBezTo>
                      <a:pt x="30" y="66"/>
                      <a:pt x="30" y="66"/>
                      <a:pt x="30" y="66"/>
                    </a:cubicBezTo>
                    <a:cubicBezTo>
                      <a:pt x="29" y="66"/>
                      <a:pt x="28" y="66"/>
                      <a:pt x="27" y="65"/>
                    </a:cubicBezTo>
                    <a:cubicBezTo>
                      <a:pt x="26" y="65"/>
                      <a:pt x="25" y="65"/>
                      <a:pt x="24" y="65"/>
                    </a:cubicBezTo>
                    <a:cubicBezTo>
                      <a:pt x="24" y="58"/>
                      <a:pt x="24" y="58"/>
                      <a:pt x="24" y="58"/>
                    </a:cubicBezTo>
                    <a:cubicBezTo>
                      <a:pt x="17" y="54"/>
                      <a:pt x="17" y="54"/>
                      <a:pt x="17" y="54"/>
                    </a:cubicBezTo>
                    <a:cubicBezTo>
                      <a:pt x="12" y="58"/>
                      <a:pt x="12" y="58"/>
                      <a:pt x="12" y="58"/>
                    </a:cubicBezTo>
                    <a:cubicBezTo>
                      <a:pt x="10" y="56"/>
                      <a:pt x="9" y="55"/>
                      <a:pt x="8" y="53"/>
                    </a:cubicBezTo>
                    <a:cubicBezTo>
                      <a:pt x="11" y="48"/>
                      <a:pt x="11" y="48"/>
                      <a:pt x="11" y="48"/>
                    </a:cubicBezTo>
                    <a:cubicBezTo>
                      <a:pt x="8" y="41"/>
                      <a:pt x="8" y="41"/>
                      <a:pt x="8" y="41"/>
                    </a:cubicBezTo>
                    <a:cubicBezTo>
                      <a:pt x="2" y="40"/>
                      <a:pt x="2" y="40"/>
                      <a:pt x="2" y="40"/>
                    </a:cubicBezTo>
                    <a:cubicBezTo>
                      <a:pt x="2" y="38"/>
                      <a:pt x="1" y="36"/>
                      <a:pt x="1" y="35"/>
                    </a:cubicBezTo>
                    <a:cubicBezTo>
                      <a:pt x="8" y="32"/>
                      <a:pt x="8" y="32"/>
                      <a:pt x="8" y="32"/>
                    </a:cubicBezTo>
                    <a:cubicBezTo>
                      <a:pt x="9" y="25"/>
                      <a:pt x="9" y="25"/>
                      <a:pt x="9" y="25"/>
                    </a:cubicBezTo>
                    <a:cubicBezTo>
                      <a:pt x="4" y="21"/>
                      <a:pt x="4" y="21"/>
                      <a:pt x="4" y="21"/>
                    </a:cubicBezTo>
                    <a:cubicBezTo>
                      <a:pt x="5" y="19"/>
                      <a:pt x="6" y="17"/>
                      <a:pt x="7" y="15"/>
                    </a:cubicBezTo>
                    <a:cubicBezTo>
                      <a:pt x="13" y="17"/>
                      <a:pt x="13" y="17"/>
                      <a:pt x="13" y="17"/>
                    </a:cubicBezTo>
                    <a:cubicBezTo>
                      <a:pt x="19" y="12"/>
                      <a:pt x="19" y="12"/>
                      <a:pt x="19" y="12"/>
                    </a:cubicBezTo>
                    <a:cubicBezTo>
                      <a:pt x="17" y="6"/>
                      <a:pt x="17" y="6"/>
                      <a:pt x="17" y="6"/>
                    </a:cubicBezTo>
                    <a:cubicBezTo>
                      <a:pt x="19" y="5"/>
                      <a:pt x="21" y="4"/>
                      <a:pt x="23" y="4"/>
                    </a:cubicBezTo>
                    <a:cubicBezTo>
                      <a:pt x="27" y="9"/>
                      <a:pt x="27" y="9"/>
                      <a:pt x="27" y="9"/>
                    </a:cubicBezTo>
                    <a:moveTo>
                      <a:pt x="35" y="0"/>
                    </a:moveTo>
                    <a:cubicBezTo>
                      <a:pt x="36" y="1"/>
                      <a:pt x="36" y="1"/>
                      <a:pt x="36" y="1"/>
                    </a:cubicBezTo>
                    <a:cubicBezTo>
                      <a:pt x="33" y="7"/>
                      <a:pt x="33" y="7"/>
                      <a:pt x="33" y="7"/>
                    </a:cubicBezTo>
                    <a:cubicBezTo>
                      <a:pt x="28" y="7"/>
                      <a:pt x="28" y="7"/>
                      <a:pt x="28" y="7"/>
                    </a:cubicBezTo>
                    <a:cubicBezTo>
                      <a:pt x="24" y="3"/>
                      <a:pt x="24" y="3"/>
                      <a:pt x="24" y="3"/>
                    </a:cubicBezTo>
                    <a:cubicBezTo>
                      <a:pt x="25" y="1"/>
                      <a:pt x="25" y="1"/>
                      <a:pt x="25" y="1"/>
                    </a:cubicBezTo>
                    <a:cubicBezTo>
                      <a:pt x="23" y="2"/>
                      <a:pt x="23" y="2"/>
                      <a:pt x="23" y="2"/>
                    </a:cubicBezTo>
                    <a:cubicBezTo>
                      <a:pt x="21" y="3"/>
                      <a:pt x="18" y="4"/>
                      <a:pt x="16" y="5"/>
                    </a:cubicBezTo>
                    <a:cubicBezTo>
                      <a:pt x="15" y="6"/>
                      <a:pt x="15" y="6"/>
                      <a:pt x="15" y="6"/>
                    </a:cubicBezTo>
                    <a:cubicBezTo>
                      <a:pt x="16" y="6"/>
                      <a:pt x="16" y="6"/>
                      <a:pt x="16" y="6"/>
                    </a:cubicBezTo>
                    <a:cubicBezTo>
                      <a:pt x="17" y="12"/>
                      <a:pt x="17" y="12"/>
                      <a:pt x="17" y="12"/>
                    </a:cubicBezTo>
                    <a:cubicBezTo>
                      <a:pt x="13" y="16"/>
                      <a:pt x="13" y="16"/>
                      <a:pt x="13" y="16"/>
                    </a:cubicBezTo>
                    <a:cubicBezTo>
                      <a:pt x="8" y="14"/>
                      <a:pt x="8" y="14"/>
                      <a:pt x="8" y="14"/>
                    </a:cubicBezTo>
                    <a:cubicBezTo>
                      <a:pt x="7" y="13"/>
                      <a:pt x="7" y="13"/>
                      <a:pt x="7" y="13"/>
                    </a:cubicBezTo>
                    <a:cubicBezTo>
                      <a:pt x="6" y="14"/>
                      <a:pt x="6" y="14"/>
                      <a:pt x="6" y="14"/>
                    </a:cubicBezTo>
                    <a:cubicBezTo>
                      <a:pt x="5" y="16"/>
                      <a:pt x="3" y="18"/>
                      <a:pt x="2" y="21"/>
                    </a:cubicBezTo>
                    <a:cubicBezTo>
                      <a:pt x="2" y="22"/>
                      <a:pt x="2" y="22"/>
                      <a:pt x="2" y="22"/>
                    </a:cubicBezTo>
                    <a:cubicBezTo>
                      <a:pt x="3" y="22"/>
                      <a:pt x="3" y="22"/>
                      <a:pt x="3" y="22"/>
                    </a:cubicBezTo>
                    <a:cubicBezTo>
                      <a:pt x="7" y="26"/>
                      <a:pt x="7" y="26"/>
                      <a:pt x="7" y="26"/>
                    </a:cubicBezTo>
                    <a:cubicBezTo>
                      <a:pt x="6" y="31"/>
                      <a:pt x="6" y="31"/>
                      <a:pt x="6" y="31"/>
                    </a:cubicBezTo>
                    <a:cubicBezTo>
                      <a:pt x="1" y="33"/>
                      <a:pt x="1" y="33"/>
                      <a:pt x="1" y="33"/>
                    </a:cubicBezTo>
                    <a:cubicBezTo>
                      <a:pt x="0" y="32"/>
                      <a:pt x="0" y="32"/>
                      <a:pt x="0" y="32"/>
                    </a:cubicBezTo>
                    <a:cubicBezTo>
                      <a:pt x="0" y="34"/>
                      <a:pt x="0" y="34"/>
                      <a:pt x="0" y="34"/>
                    </a:cubicBezTo>
                    <a:cubicBezTo>
                      <a:pt x="0" y="36"/>
                      <a:pt x="0" y="39"/>
                      <a:pt x="1" y="41"/>
                    </a:cubicBezTo>
                    <a:cubicBezTo>
                      <a:pt x="1" y="43"/>
                      <a:pt x="1" y="43"/>
                      <a:pt x="1" y="43"/>
                    </a:cubicBezTo>
                    <a:cubicBezTo>
                      <a:pt x="2" y="42"/>
                      <a:pt x="2" y="42"/>
                      <a:pt x="2" y="42"/>
                    </a:cubicBezTo>
                    <a:cubicBezTo>
                      <a:pt x="7" y="42"/>
                      <a:pt x="7" y="42"/>
                      <a:pt x="7" y="42"/>
                    </a:cubicBezTo>
                    <a:cubicBezTo>
                      <a:pt x="10" y="48"/>
                      <a:pt x="10" y="48"/>
                      <a:pt x="10" y="48"/>
                    </a:cubicBezTo>
                    <a:cubicBezTo>
                      <a:pt x="6" y="52"/>
                      <a:pt x="6" y="52"/>
                      <a:pt x="6" y="52"/>
                    </a:cubicBezTo>
                    <a:cubicBezTo>
                      <a:pt x="5" y="52"/>
                      <a:pt x="5" y="52"/>
                      <a:pt x="5" y="52"/>
                    </a:cubicBezTo>
                    <a:cubicBezTo>
                      <a:pt x="6" y="53"/>
                      <a:pt x="6" y="53"/>
                      <a:pt x="6" y="53"/>
                    </a:cubicBezTo>
                    <a:cubicBezTo>
                      <a:pt x="8" y="56"/>
                      <a:pt x="9" y="58"/>
                      <a:pt x="11" y="59"/>
                    </a:cubicBezTo>
                    <a:cubicBezTo>
                      <a:pt x="13" y="60"/>
                      <a:pt x="13" y="60"/>
                      <a:pt x="13" y="60"/>
                    </a:cubicBezTo>
                    <a:cubicBezTo>
                      <a:pt x="13" y="59"/>
                      <a:pt x="13" y="59"/>
                      <a:pt x="13" y="59"/>
                    </a:cubicBezTo>
                    <a:cubicBezTo>
                      <a:pt x="17" y="56"/>
                      <a:pt x="17" y="56"/>
                      <a:pt x="17" y="56"/>
                    </a:cubicBezTo>
                    <a:cubicBezTo>
                      <a:pt x="22" y="59"/>
                      <a:pt x="22" y="59"/>
                      <a:pt x="22" y="59"/>
                    </a:cubicBezTo>
                    <a:cubicBezTo>
                      <a:pt x="22" y="65"/>
                      <a:pt x="22" y="65"/>
                      <a:pt x="22" y="65"/>
                    </a:cubicBezTo>
                    <a:cubicBezTo>
                      <a:pt x="21" y="65"/>
                      <a:pt x="21" y="65"/>
                      <a:pt x="21" y="65"/>
                    </a:cubicBezTo>
                    <a:cubicBezTo>
                      <a:pt x="23" y="66"/>
                      <a:pt x="23" y="66"/>
                      <a:pt x="23" y="66"/>
                    </a:cubicBezTo>
                    <a:cubicBezTo>
                      <a:pt x="24" y="66"/>
                      <a:pt x="25" y="67"/>
                      <a:pt x="27" y="67"/>
                    </a:cubicBezTo>
                    <a:cubicBezTo>
                      <a:pt x="28" y="67"/>
                      <a:pt x="29" y="67"/>
                      <a:pt x="30" y="67"/>
                    </a:cubicBezTo>
                    <a:cubicBezTo>
                      <a:pt x="32" y="68"/>
                      <a:pt x="32" y="68"/>
                      <a:pt x="32" y="68"/>
                    </a:cubicBezTo>
                    <a:cubicBezTo>
                      <a:pt x="31" y="67"/>
                      <a:pt x="31" y="67"/>
                      <a:pt x="31" y="67"/>
                    </a:cubicBezTo>
                    <a:cubicBezTo>
                      <a:pt x="34" y="61"/>
                      <a:pt x="34" y="61"/>
                      <a:pt x="34" y="61"/>
                    </a:cubicBezTo>
                    <a:cubicBezTo>
                      <a:pt x="39" y="61"/>
                      <a:pt x="39" y="61"/>
                      <a:pt x="39" y="61"/>
                    </a:cubicBezTo>
                    <a:cubicBezTo>
                      <a:pt x="43" y="65"/>
                      <a:pt x="43" y="65"/>
                      <a:pt x="43" y="65"/>
                    </a:cubicBezTo>
                    <a:cubicBezTo>
                      <a:pt x="42" y="67"/>
                      <a:pt x="42" y="67"/>
                      <a:pt x="42" y="67"/>
                    </a:cubicBezTo>
                    <a:cubicBezTo>
                      <a:pt x="44" y="66"/>
                      <a:pt x="44" y="66"/>
                      <a:pt x="44" y="66"/>
                    </a:cubicBezTo>
                    <a:cubicBezTo>
                      <a:pt x="46" y="65"/>
                      <a:pt x="48" y="64"/>
                      <a:pt x="51" y="63"/>
                    </a:cubicBezTo>
                    <a:cubicBezTo>
                      <a:pt x="52" y="62"/>
                      <a:pt x="52" y="62"/>
                      <a:pt x="52" y="62"/>
                    </a:cubicBezTo>
                    <a:cubicBezTo>
                      <a:pt x="51" y="62"/>
                      <a:pt x="51" y="62"/>
                      <a:pt x="51" y="62"/>
                    </a:cubicBezTo>
                    <a:cubicBezTo>
                      <a:pt x="50" y="56"/>
                      <a:pt x="50" y="56"/>
                      <a:pt x="50" y="56"/>
                    </a:cubicBezTo>
                    <a:cubicBezTo>
                      <a:pt x="54" y="52"/>
                      <a:pt x="54" y="52"/>
                      <a:pt x="54" y="52"/>
                    </a:cubicBezTo>
                    <a:cubicBezTo>
                      <a:pt x="59" y="54"/>
                      <a:pt x="59" y="54"/>
                      <a:pt x="59" y="54"/>
                    </a:cubicBezTo>
                    <a:cubicBezTo>
                      <a:pt x="60" y="55"/>
                      <a:pt x="60" y="55"/>
                      <a:pt x="60" y="55"/>
                    </a:cubicBezTo>
                    <a:cubicBezTo>
                      <a:pt x="61" y="54"/>
                      <a:pt x="61" y="54"/>
                      <a:pt x="61" y="54"/>
                    </a:cubicBezTo>
                    <a:cubicBezTo>
                      <a:pt x="62" y="52"/>
                      <a:pt x="63" y="50"/>
                      <a:pt x="64" y="47"/>
                    </a:cubicBezTo>
                    <a:cubicBezTo>
                      <a:pt x="65" y="46"/>
                      <a:pt x="65" y="46"/>
                      <a:pt x="65" y="46"/>
                    </a:cubicBezTo>
                    <a:cubicBezTo>
                      <a:pt x="64" y="46"/>
                      <a:pt x="64" y="46"/>
                      <a:pt x="64" y="46"/>
                    </a:cubicBezTo>
                    <a:cubicBezTo>
                      <a:pt x="60" y="42"/>
                      <a:pt x="60" y="42"/>
                      <a:pt x="60" y="42"/>
                    </a:cubicBezTo>
                    <a:cubicBezTo>
                      <a:pt x="61" y="37"/>
                      <a:pt x="61" y="37"/>
                      <a:pt x="61" y="37"/>
                    </a:cubicBezTo>
                    <a:cubicBezTo>
                      <a:pt x="66" y="35"/>
                      <a:pt x="66" y="35"/>
                      <a:pt x="66" y="35"/>
                    </a:cubicBezTo>
                    <a:cubicBezTo>
                      <a:pt x="67" y="36"/>
                      <a:pt x="67" y="36"/>
                      <a:pt x="67" y="36"/>
                    </a:cubicBezTo>
                    <a:cubicBezTo>
                      <a:pt x="67" y="34"/>
                      <a:pt x="67" y="34"/>
                      <a:pt x="67" y="34"/>
                    </a:cubicBezTo>
                    <a:cubicBezTo>
                      <a:pt x="67" y="32"/>
                      <a:pt x="67" y="29"/>
                      <a:pt x="66" y="26"/>
                    </a:cubicBezTo>
                    <a:cubicBezTo>
                      <a:pt x="66" y="25"/>
                      <a:pt x="66" y="25"/>
                      <a:pt x="66" y="25"/>
                    </a:cubicBezTo>
                    <a:cubicBezTo>
                      <a:pt x="65" y="26"/>
                      <a:pt x="65" y="26"/>
                      <a:pt x="65" y="26"/>
                    </a:cubicBezTo>
                    <a:cubicBezTo>
                      <a:pt x="59" y="25"/>
                      <a:pt x="59" y="25"/>
                      <a:pt x="59" y="25"/>
                    </a:cubicBezTo>
                    <a:cubicBezTo>
                      <a:pt x="57" y="20"/>
                      <a:pt x="57" y="20"/>
                      <a:pt x="57" y="20"/>
                    </a:cubicBezTo>
                    <a:cubicBezTo>
                      <a:pt x="60" y="16"/>
                      <a:pt x="60" y="16"/>
                      <a:pt x="60" y="16"/>
                    </a:cubicBezTo>
                    <a:cubicBezTo>
                      <a:pt x="62" y="16"/>
                      <a:pt x="62" y="16"/>
                      <a:pt x="62" y="16"/>
                    </a:cubicBezTo>
                    <a:cubicBezTo>
                      <a:pt x="61" y="14"/>
                      <a:pt x="61" y="14"/>
                      <a:pt x="61" y="14"/>
                    </a:cubicBezTo>
                    <a:cubicBezTo>
                      <a:pt x="59" y="12"/>
                      <a:pt x="58" y="10"/>
                      <a:pt x="56" y="9"/>
                    </a:cubicBezTo>
                    <a:cubicBezTo>
                      <a:pt x="54" y="7"/>
                      <a:pt x="54" y="7"/>
                      <a:pt x="54" y="7"/>
                    </a:cubicBezTo>
                    <a:cubicBezTo>
                      <a:pt x="54" y="9"/>
                      <a:pt x="54" y="9"/>
                      <a:pt x="54" y="9"/>
                    </a:cubicBezTo>
                    <a:cubicBezTo>
                      <a:pt x="49" y="12"/>
                      <a:pt x="49" y="12"/>
                      <a:pt x="49" y="12"/>
                    </a:cubicBezTo>
                    <a:cubicBezTo>
                      <a:pt x="44" y="9"/>
                      <a:pt x="44" y="9"/>
                      <a:pt x="44" y="9"/>
                    </a:cubicBezTo>
                    <a:cubicBezTo>
                      <a:pt x="44" y="3"/>
                      <a:pt x="44" y="3"/>
                      <a:pt x="44" y="3"/>
                    </a:cubicBezTo>
                    <a:cubicBezTo>
                      <a:pt x="46" y="2"/>
                      <a:pt x="46" y="2"/>
                      <a:pt x="46" y="2"/>
                    </a:cubicBezTo>
                    <a:cubicBezTo>
                      <a:pt x="44" y="2"/>
                      <a:pt x="44" y="2"/>
                      <a:pt x="44" y="2"/>
                    </a:cubicBezTo>
                    <a:cubicBezTo>
                      <a:pt x="43" y="2"/>
                      <a:pt x="42" y="1"/>
                      <a:pt x="40" y="1"/>
                    </a:cubicBezTo>
                    <a:cubicBezTo>
                      <a:pt x="39" y="1"/>
                      <a:pt x="38" y="1"/>
                      <a:pt x="36" y="0"/>
                    </a:cubicBezTo>
                    <a:cubicBezTo>
                      <a:pt x="35" y="0"/>
                      <a:pt x="35" y="0"/>
                      <a:pt x="3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69" name="Freeform 18"/>
              <p:cNvSpPr>
                <a:spLocks noEditPoints="1"/>
              </p:cNvSpPr>
              <p:nvPr/>
            </p:nvSpPr>
            <p:spPr bwMode="auto">
              <a:xfrm>
                <a:off x="473" y="539"/>
                <a:ext cx="183" cy="170"/>
              </a:xfrm>
              <a:custGeom>
                <a:avLst/>
                <a:gdLst>
                  <a:gd name="T0" fmla="*/ 94627 w 45"/>
                  <a:gd name="T1" fmla="*/ 176055 h 42"/>
                  <a:gd name="T2" fmla="*/ 26840 w 45"/>
                  <a:gd name="T3" fmla="*/ 145484 h 42"/>
                  <a:gd name="T4" fmla="*/ 9012 w 45"/>
                  <a:gd name="T5" fmla="*/ 83749 h 42"/>
                  <a:gd name="T6" fmla="*/ 41029 w 45"/>
                  <a:gd name="T7" fmla="*/ 26067 h 42"/>
                  <a:gd name="T8" fmla="*/ 94627 w 45"/>
                  <a:gd name="T9" fmla="*/ 8617 h 42"/>
                  <a:gd name="T10" fmla="*/ 166851 w 45"/>
                  <a:gd name="T11" fmla="*/ 39189 h 42"/>
                  <a:gd name="T12" fmla="*/ 153403 w 45"/>
                  <a:gd name="T13" fmla="*/ 158622 h 42"/>
                  <a:gd name="T14" fmla="*/ 94627 w 45"/>
                  <a:gd name="T15" fmla="*/ 176055 h 42"/>
                  <a:gd name="T16" fmla="*/ 94627 w 45"/>
                  <a:gd name="T17" fmla="*/ 0 h 42"/>
                  <a:gd name="T18" fmla="*/ 36649 w 45"/>
                  <a:gd name="T19" fmla="*/ 21756 h 42"/>
                  <a:gd name="T20" fmla="*/ 4368 w 45"/>
                  <a:gd name="T21" fmla="*/ 83749 h 42"/>
                  <a:gd name="T22" fmla="*/ 22127 w 45"/>
                  <a:gd name="T23" fmla="*/ 150070 h 42"/>
                  <a:gd name="T24" fmla="*/ 94627 w 45"/>
                  <a:gd name="T25" fmla="*/ 184689 h 42"/>
                  <a:gd name="T26" fmla="*/ 153403 w 45"/>
                  <a:gd name="T27" fmla="*/ 162933 h 42"/>
                  <a:gd name="T28" fmla="*/ 172309 w 45"/>
                  <a:gd name="T29" fmla="*/ 34878 h 42"/>
                  <a:gd name="T30" fmla="*/ 94627 w 45"/>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42"/>
                  <a:gd name="T50" fmla="*/ 45 w 45"/>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42">
                    <a:moveTo>
                      <a:pt x="21" y="40"/>
                    </a:moveTo>
                    <a:cubicBezTo>
                      <a:pt x="16" y="40"/>
                      <a:pt x="10" y="38"/>
                      <a:pt x="6" y="33"/>
                    </a:cubicBezTo>
                    <a:cubicBezTo>
                      <a:pt x="3" y="29"/>
                      <a:pt x="2" y="24"/>
                      <a:pt x="2" y="19"/>
                    </a:cubicBezTo>
                    <a:cubicBezTo>
                      <a:pt x="3" y="14"/>
                      <a:pt x="5" y="9"/>
                      <a:pt x="9" y="6"/>
                    </a:cubicBezTo>
                    <a:cubicBezTo>
                      <a:pt x="13" y="3"/>
                      <a:pt x="17" y="2"/>
                      <a:pt x="21" y="2"/>
                    </a:cubicBezTo>
                    <a:cubicBezTo>
                      <a:pt x="27" y="2"/>
                      <a:pt x="33" y="4"/>
                      <a:pt x="37" y="9"/>
                    </a:cubicBezTo>
                    <a:cubicBezTo>
                      <a:pt x="43" y="17"/>
                      <a:pt x="42" y="29"/>
                      <a:pt x="34" y="36"/>
                    </a:cubicBezTo>
                    <a:cubicBezTo>
                      <a:pt x="30" y="39"/>
                      <a:pt x="26" y="40"/>
                      <a:pt x="21" y="40"/>
                    </a:cubicBezTo>
                    <a:moveTo>
                      <a:pt x="21" y="0"/>
                    </a:moveTo>
                    <a:cubicBezTo>
                      <a:pt x="17" y="0"/>
                      <a:pt x="12" y="2"/>
                      <a:pt x="8" y="5"/>
                    </a:cubicBezTo>
                    <a:cubicBezTo>
                      <a:pt x="4" y="8"/>
                      <a:pt x="1" y="13"/>
                      <a:pt x="1" y="19"/>
                    </a:cubicBezTo>
                    <a:cubicBezTo>
                      <a:pt x="0" y="24"/>
                      <a:pt x="2" y="30"/>
                      <a:pt x="5" y="34"/>
                    </a:cubicBezTo>
                    <a:cubicBezTo>
                      <a:pt x="9" y="39"/>
                      <a:pt x="15" y="42"/>
                      <a:pt x="21" y="42"/>
                    </a:cubicBezTo>
                    <a:cubicBezTo>
                      <a:pt x="26" y="42"/>
                      <a:pt x="31" y="40"/>
                      <a:pt x="34" y="37"/>
                    </a:cubicBezTo>
                    <a:cubicBezTo>
                      <a:pt x="43" y="30"/>
                      <a:pt x="45" y="17"/>
                      <a:pt x="38" y="8"/>
                    </a:cubicBezTo>
                    <a:cubicBezTo>
                      <a:pt x="34" y="3"/>
                      <a:pt x="28" y="0"/>
                      <a:pt x="2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70" name="Freeform 19"/>
              <p:cNvSpPr>
                <a:spLocks noEditPoints="1"/>
              </p:cNvSpPr>
              <p:nvPr/>
            </p:nvSpPr>
            <p:spPr bwMode="auto">
              <a:xfrm>
                <a:off x="486" y="551"/>
                <a:ext cx="153" cy="146"/>
              </a:xfrm>
              <a:custGeom>
                <a:avLst/>
                <a:gdLst>
                  <a:gd name="T0" fmla="*/ 81460 w 38"/>
                  <a:gd name="T1" fmla="*/ 97650 h 36"/>
                  <a:gd name="T2" fmla="*/ 63580 w 38"/>
                  <a:gd name="T3" fmla="*/ 93322 h 36"/>
                  <a:gd name="T4" fmla="*/ 59139 w 38"/>
                  <a:gd name="T5" fmla="*/ 75774 h 36"/>
                  <a:gd name="T6" fmla="*/ 67811 w 38"/>
                  <a:gd name="T7" fmla="*/ 62500 h 36"/>
                  <a:gd name="T8" fmla="*/ 76242 w 38"/>
                  <a:gd name="T9" fmla="*/ 58157 h 36"/>
                  <a:gd name="T10" fmla="*/ 94059 w 38"/>
                  <a:gd name="T11" fmla="*/ 66844 h 36"/>
                  <a:gd name="T12" fmla="*/ 89875 w 38"/>
                  <a:gd name="T13" fmla="*/ 93322 h 36"/>
                  <a:gd name="T14" fmla="*/ 81460 w 38"/>
                  <a:gd name="T15" fmla="*/ 97650 h 36"/>
                  <a:gd name="T16" fmla="*/ 76242 w 38"/>
                  <a:gd name="T17" fmla="*/ 53833 h 36"/>
                  <a:gd name="T18" fmla="*/ 63580 w 38"/>
                  <a:gd name="T19" fmla="*/ 58157 h 36"/>
                  <a:gd name="T20" fmla="*/ 50707 w 38"/>
                  <a:gd name="T21" fmla="*/ 75774 h 36"/>
                  <a:gd name="T22" fmla="*/ 59139 w 38"/>
                  <a:gd name="T23" fmla="*/ 97650 h 36"/>
                  <a:gd name="T24" fmla="*/ 76242 w 38"/>
                  <a:gd name="T25" fmla="*/ 106333 h 36"/>
                  <a:gd name="T26" fmla="*/ 94059 w 38"/>
                  <a:gd name="T27" fmla="*/ 101993 h 36"/>
                  <a:gd name="T28" fmla="*/ 98307 w 38"/>
                  <a:gd name="T29" fmla="*/ 62500 h 36"/>
                  <a:gd name="T30" fmla="*/ 76242 w 38"/>
                  <a:gd name="T31" fmla="*/ 53833 h 36"/>
                  <a:gd name="T32" fmla="*/ 76242 w 38"/>
                  <a:gd name="T33" fmla="*/ 151483 h 36"/>
                  <a:gd name="T34" fmla="*/ 25515 w 38"/>
                  <a:gd name="T35" fmla="*/ 125000 h 36"/>
                  <a:gd name="T36" fmla="*/ 8415 w 38"/>
                  <a:gd name="T37" fmla="*/ 71447 h 36"/>
                  <a:gd name="T38" fmla="*/ 33881 w 38"/>
                  <a:gd name="T39" fmla="*/ 21941 h 36"/>
                  <a:gd name="T40" fmla="*/ 76242 w 38"/>
                  <a:gd name="T41" fmla="*/ 8667 h 36"/>
                  <a:gd name="T42" fmla="*/ 132172 w 38"/>
                  <a:gd name="T43" fmla="*/ 35150 h 36"/>
                  <a:gd name="T44" fmla="*/ 123757 w 38"/>
                  <a:gd name="T45" fmla="*/ 138209 h 36"/>
                  <a:gd name="T46" fmla="*/ 76242 w 38"/>
                  <a:gd name="T47" fmla="*/ 151483 h 36"/>
                  <a:gd name="T48" fmla="*/ 76242 w 38"/>
                  <a:gd name="T49" fmla="*/ 0 h 36"/>
                  <a:gd name="T50" fmla="*/ 29698 w 38"/>
                  <a:gd name="T51" fmla="*/ 17617 h 36"/>
                  <a:gd name="T52" fmla="*/ 4183 w 38"/>
                  <a:gd name="T53" fmla="*/ 71447 h 36"/>
                  <a:gd name="T54" fmla="*/ 21287 w 38"/>
                  <a:gd name="T55" fmla="*/ 129607 h 36"/>
                  <a:gd name="T56" fmla="*/ 76242 w 38"/>
                  <a:gd name="T57" fmla="*/ 160150 h 36"/>
                  <a:gd name="T58" fmla="*/ 123757 w 38"/>
                  <a:gd name="T59" fmla="*/ 142553 h 36"/>
                  <a:gd name="T60" fmla="*/ 136416 w 38"/>
                  <a:gd name="T61" fmla="*/ 30822 h 36"/>
                  <a:gd name="T62" fmla="*/ 76242 w 38"/>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36"/>
                  <a:gd name="T98" fmla="*/ 38 w 38"/>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36">
                    <a:moveTo>
                      <a:pt x="19" y="22"/>
                    </a:moveTo>
                    <a:cubicBezTo>
                      <a:pt x="17" y="22"/>
                      <a:pt x="16" y="22"/>
                      <a:pt x="15" y="21"/>
                    </a:cubicBezTo>
                    <a:cubicBezTo>
                      <a:pt x="14" y="20"/>
                      <a:pt x="14" y="19"/>
                      <a:pt x="14" y="17"/>
                    </a:cubicBezTo>
                    <a:cubicBezTo>
                      <a:pt x="14" y="16"/>
                      <a:pt x="15" y="15"/>
                      <a:pt x="16" y="14"/>
                    </a:cubicBezTo>
                    <a:cubicBezTo>
                      <a:pt x="16" y="14"/>
                      <a:pt x="17" y="13"/>
                      <a:pt x="18" y="13"/>
                    </a:cubicBezTo>
                    <a:cubicBezTo>
                      <a:pt x="20" y="13"/>
                      <a:pt x="21" y="14"/>
                      <a:pt x="22" y="15"/>
                    </a:cubicBezTo>
                    <a:cubicBezTo>
                      <a:pt x="24" y="17"/>
                      <a:pt x="23" y="20"/>
                      <a:pt x="21" y="21"/>
                    </a:cubicBezTo>
                    <a:cubicBezTo>
                      <a:pt x="20" y="22"/>
                      <a:pt x="19" y="22"/>
                      <a:pt x="19" y="22"/>
                    </a:cubicBezTo>
                    <a:moveTo>
                      <a:pt x="18" y="12"/>
                    </a:moveTo>
                    <a:cubicBezTo>
                      <a:pt x="17" y="12"/>
                      <a:pt x="16" y="12"/>
                      <a:pt x="15" y="13"/>
                    </a:cubicBezTo>
                    <a:cubicBezTo>
                      <a:pt x="13" y="14"/>
                      <a:pt x="13" y="16"/>
                      <a:pt x="12" y="17"/>
                    </a:cubicBezTo>
                    <a:cubicBezTo>
                      <a:pt x="12" y="19"/>
                      <a:pt x="13" y="20"/>
                      <a:pt x="14" y="22"/>
                    </a:cubicBezTo>
                    <a:cubicBezTo>
                      <a:pt x="15" y="23"/>
                      <a:pt x="17" y="24"/>
                      <a:pt x="18" y="24"/>
                    </a:cubicBezTo>
                    <a:cubicBezTo>
                      <a:pt x="20" y="24"/>
                      <a:pt x="21" y="23"/>
                      <a:pt x="22" y="23"/>
                    </a:cubicBezTo>
                    <a:cubicBezTo>
                      <a:pt x="25" y="21"/>
                      <a:pt x="25" y="17"/>
                      <a:pt x="23" y="14"/>
                    </a:cubicBezTo>
                    <a:cubicBezTo>
                      <a:pt x="22" y="13"/>
                      <a:pt x="20" y="12"/>
                      <a:pt x="18" y="12"/>
                    </a:cubicBezTo>
                    <a:moveTo>
                      <a:pt x="18" y="34"/>
                    </a:moveTo>
                    <a:cubicBezTo>
                      <a:pt x="14" y="34"/>
                      <a:pt x="9" y="32"/>
                      <a:pt x="6" y="28"/>
                    </a:cubicBezTo>
                    <a:cubicBezTo>
                      <a:pt x="3" y="25"/>
                      <a:pt x="2" y="20"/>
                      <a:pt x="2" y="16"/>
                    </a:cubicBezTo>
                    <a:cubicBezTo>
                      <a:pt x="3" y="12"/>
                      <a:pt x="5" y="8"/>
                      <a:pt x="8" y="5"/>
                    </a:cubicBezTo>
                    <a:cubicBezTo>
                      <a:pt x="11" y="3"/>
                      <a:pt x="15" y="2"/>
                      <a:pt x="18" y="2"/>
                    </a:cubicBezTo>
                    <a:cubicBezTo>
                      <a:pt x="23" y="2"/>
                      <a:pt x="28" y="4"/>
                      <a:pt x="31" y="8"/>
                    </a:cubicBezTo>
                    <a:cubicBezTo>
                      <a:pt x="37" y="15"/>
                      <a:pt x="35" y="25"/>
                      <a:pt x="29" y="31"/>
                    </a:cubicBezTo>
                    <a:cubicBezTo>
                      <a:pt x="26" y="33"/>
                      <a:pt x="22" y="34"/>
                      <a:pt x="18" y="34"/>
                    </a:cubicBezTo>
                    <a:moveTo>
                      <a:pt x="18" y="0"/>
                    </a:moveTo>
                    <a:cubicBezTo>
                      <a:pt x="14" y="0"/>
                      <a:pt x="11" y="2"/>
                      <a:pt x="7" y="4"/>
                    </a:cubicBezTo>
                    <a:cubicBezTo>
                      <a:pt x="4" y="7"/>
                      <a:pt x="1" y="11"/>
                      <a:pt x="1" y="16"/>
                    </a:cubicBezTo>
                    <a:cubicBezTo>
                      <a:pt x="0" y="21"/>
                      <a:pt x="2" y="25"/>
                      <a:pt x="5" y="29"/>
                    </a:cubicBezTo>
                    <a:cubicBezTo>
                      <a:pt x="8" y="33"/>
                      <a:pt x="13" y="36"/>
                      <a:pt x="18" y="36"/>
                    </a:cubicBezTo>
                    <a:cubicBezTo>
                      <a:pt x="23" y="36"/>
                      <a:pt x="26" y="34"/>
                      <a:pt x="29" y="32"/>
                    </a:cubicBezTo>
                    <a:cubicBezTo>
                      <a:pt x="37" y="26"/>
                      <a:pt x="38" y="15"/>
                      <a:pt x="32" y="7"/>
                    </a:cubicBezTo>
                    <a:cubicBezTo>
                      <a:pt x="29" y="3"/>
                      <a:pt x="24"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71" name="Freeform 20"/>
              <p:cNvSpPr>
                <a:spLocks noEditPoints="1"/>
              </p:cNvSpPr>
              <p:nvPr/>
            </p:nvSpPr>
            <p:spPr bwMode="auto">
              <a:xfrm>
                <a:off x="838" y="324"/>
                <a:ext cx="425" cy="426"/>
              </a:xfrm>
              <a:custGeom>
                <a:avLst/>
                <a:gdLst>
                  <a:gd name="T0" fmla="*/ 412792 w 105"/>
                  <a:gd name="T1" fmla="*/ 379331 h 105"/>
                  <a:gd name="T2" fmla="*/ 418164 w 105"/>
                  <a:gd name="T3" fmla="*/ 347332 h 105"/>
                  <a:gd name="T4" fmla="*/ 399929 w 105"/>
                  <a:gd name="T5" fmla="*/ 182316 h 105"/>
                  <a:gd name="T6" fmla="*/ 408482 w 105"/>
                  <a:gd name="T7" fmla="*/ 245226 h 105"/>
                  <a:gd name="T8" fmla="*/ 427060 w 105"/>
                  <a:gd name="T9" fmla="*/ 334049 h 105"/>
                  <a:gd name="T10" fmla="*/ 444230 w 105"/>
                  <a:gd name="T11" fmla="*/ 316486 h 105"/>
                  <a:gd name="T12" fmla="*/ 418164 w 105"/>
                  <a:gd name="T13" fmla="*/ 253900 h 105"/>
                  <a:gd name="T14" fmla="*/ 461680 w 105"/>
                  <a:gd name="T15" fmla="*/ 236272 h 105"/>
                  <a:gd name="T16" fmla="*/ 448800 w 105"/>
                  <a:gd name="T17" fmla="*/ 178036 h 105"/>
                  <a:gd name="T18" fmla="*/ 399929 w 105"/>
                  <a:gd name="T19" fmla="*/ 125410 h 105"/>
                  <a:gd name="T20" fmla="*/ 202118 w 105"/>
                  <a:gd name="T21" fmla="*/ 361686 h 105"/>
                  <a:gd name="T22" fmla="*/ 255235 w 105"/>
                  <a:gd name="T23" fmla="*/ 106780 h 105"/>
                  <a:gd name="T24" fmla="*/ 228120 w 105"/>
                  <a:gd name="T25" fmla="*/ 366031 h 105"/>
                  <a:gd name="T26" fmla="*/ 96613 w 105"/>
                  <a:gd name="T27" fmla="*/ 218643 h 105"/>
                  <a:gd name="T28" fmla="*/ 311869 w 105"/>
                  <a:gd name="T29" fmla="*/ 338658 h 105"/>
                  <a:gd name="T30" fmla="*/ 237802 w 105"/>
                  <a:gd name="T31" fmla="*/ 0 h 105"/>
                  <a:gd name="T32" fmla="*/ 188995 w 105"/>
                  <a:gd name="T33" fmla="*/ 49546 h 105"/>
                  <a:gd name="T34" fmla="*/ 158622 w 105"/>
                  <a:gd name="T35" fmla="*/ 13283 h 105"/>
                  <a:gd name="T36" fmla="*/ 109751 w 105"/>
                  <a:gd name="T37" fmla="*/ 44937 h 105"/>
                  <a:gd name="T38" fmla="*/ 53113 w 105"/>
                  <a:gd name="T39" fmla="*/ 97842 h 105"/>
                  <a:gd name="T40" fmla="*/ 17449 w 105"/>
                  <a:gd name="T41" fmla="*/ 142779 h 105"/>
                  <a:gd name="T42" fmla="*/ 53113 w 105"/>
                  <a:gd name="T43" fmla="*/ 178036 h 105"/>
                  <a:gd name="T44" fmla="*/ 0 w 105"/>
                  <a:gd name="T45" fmla="*/ 223252 h 105"/>
                  <a:gd name="T46" fmla="*/ 8617 w 105"/>
                  <a:gd name="T47" fmla="*/ 294508 h 105"/>
                  <a:gd name="T48" fmla="*/ 66320 w 105"/>
                  <a:gd name="T49" fmla="*/ 329769 h 105"/>
                  <a:gd name="T50" fmla="*/ 43496 w 105"/>
                  <a:gd name="T51" fmla="*/ 370377 h 105"/>
                  <a:gd name="T52" fmla="*/ 88060 w 105"/>
                  <a:gd name="T53" fmla="*/ 409913 h 105"/>
                  <a:gd name="T54" fmla="*/ 154315 w 105"/>
                  <a:gd name="T55" fmla="*/ 446241 h 105"/>
                  <a:gd name="T56" fmla="*/ 184689 w 105"/>
                  <a:gd name="T57" fmla="*/ 463869 h 105"/>
                  <a:gd name="T58" fmla="*/ 214981 w 105"/>
                  <a:gd name="T59" fmla="*/ 459524 h 105"/>
                  <a:gd name="T60" fmla="*/ 290113 w 105"/>
                  <a:gd name="T61" fmla="*/ 450586 h 105"/>
                  <a:gd name="T62" fmla="*/ 347618 w 105"/>
                  <a:gd name="T63" fmla="*/ 437551 h 105"/>
                  <a:gd name="T64" fmla="*/ 343311 w 105"/>
                  <a:gd name="T65" fmla="*/ 388005 h 105"/>
                  <a:gd name="T66" fmla="*/ 399929 w 105"/>
                  <a:gd name="T67" fmla="*/ 361686 h 105"/>
                  <a:gd name="T68" fmla="*/ 338984 w 105"/>
                  <a:gd name="T69" fmla="*/ 427542 h 105"/>
                  <a:gd name="T70" fmla="*/ 223878 w 105"/>
                  <a:gd name="T71" fmla="*/ 414522 h 105"/>
                  <a:gd name="T72" fmla="*/ 162933 w 105"/>
                  <a:gd name="T73" fmla="*/ 446241 h 105"/>
                  <a:gd name="T74" fmla="*/ 83749 w 105"/>
                  <a:gd name="T75" fmla="*/ 401288 h 105"/>
                  <a:gd name="T76" fmla="*/ 57687 w 105"/>
                  <a:gd name="T77" fmla="*/ 285834 h 105"/>
                  <a:gd name="T78" fmla="*/ 53113 w 105"/>
                  <a:gd name="T79" fmla="*/ 223252 h 105"/>
                  <a:gd name="T80" fmla="*/ 48871 w 105"/>
                  <a:gd name="T81" fmla="*/ 106780 h 105"/>
                  <a:gd name="T82" fmla="*/ 118369 w 105"/>
                  <a:gd name="T83" fmla="*/ 40673 h 105"/>
                  <a:gd name="T84" fmla="*/ 237802 w 105"/>
                  <a:gd name="T85" fmla="*/ 53891 h 105"/>
                  <a:gd name="T86" fmla="*/ 294424 w 105"/>
                  <a:gd name="T87" fmla="*/ 21973 h 105"/>
                  <a:gd name="T88" fmla="*/ 365051 w 105"/>
                  <a:gd name="T89" fmla="*/ 75865 h 105"/>
                  <a:gd name="T90" fmla="*/ 303057 w 105"/>
                  <a:gd name="T91" fmla="*/ 62581 h 105"/>
                  <a:gd name="T92" fmla="*/ 303057 w 105"/>
                  <a:gd name="T93" fmla="*/ 13283 h 105"/>
                  <a:gd name="T94" fmla="*/ 237802 w 105"/>
                  <a:gd name="T95" fmla="*/ 0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
                  <a:gd name="T145" fmla="*/ 0 h 105"/>
                  <a:gd name="T146" fmla="*/ 105 w 105"/>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 h="105">
                    <a:moveTo>
                      <a:pt x="95" y="78"/>
                    </a:moveTo>
                    <a:cubicBezTo>
                      <a:pt x="95" y="79"/>
                      <a:pt x="94" y="80"/>
                      <a:pt x="94" y="81"/>
                    </a:cubicBezTo>
                    <a:cubicBezTo>
                      <a:pt x="94" y="85"/>
                      <a:pt x="94" y="85"/>
                      <a:pt x="94" y="85"/>
                    </a:cubicBezTo>
                    <a:cubicBezTo>
                      <a:pt x="94" y="84"/>
                      <a:pt x="94" y="84"/>
                      <a:pt x="94" y="84"/>
                    </a:cubicBezTo>
                    <a:cubicBezTo>
                      <a:pt x="96" y="82"/>
                      <a:pt x="97" y="80"/>
                      <a:pt x="98" y="78"/>
                    </a:cubicBezTo>
                    <a:cubicBezTo>
                      <a:pt x="95" y="78"/>
                      <a:pt x="95" y="78"/>
                      <a:pt x="95" y="78"/>
                    </a:cubicBezTo>
                    <a:moveTo>
                      <a:pt x="90" y="26"/>
                    </a:moveTo>
                    <a:cubicBezTo>
                      <a:pt x="86" y="31"/>
                      <a:pt x="86" y="31"/>
                      <a:pt x="86" y="31"/>
                    </a:cubicBezTo>
                    <a:cubicBezTo>
                      <a:pt x="91" y="41"/>
                      <a:pt x="91" y="41"/>
                      <a:pt x="91" y="41"/>
                    </a:cubicBezTo>
                    <a:cubicBezTo>
                      <a:pt x="101" y="42"/>
                      <a:pt x="101" y="42"/>
                      <a:pt x="101" y="42"/>
                    </a:cubicBezTo>
                    <a:cubicBezTo>
                      <a:pt x="102" y="46"/>
                      <a:pt x="102" y="49"/>
                      <a:pt x="102" y="52"/>
                    </a:cubicBezTo>
                    <a:cubicBezTo>
                      <a:pt x="93" y="55"/>
                      <a:pt x="93" y="55"/>
                      <a:pt x="93" y="55"/>
                    </a:cubicBezTo>
                    <a:cubicBezTo>
                      <a:pt x="90" y="66"/>
                      <a:pt x="90" y="66"/>
                      <a:pt x="90" y="66"/>
                    </a:cubicBezTo>
                    <a:cubicBezTo>
                      <a:pt x="98" y="73"/>
                      <a:pt x="98" y="73"/>
                      <a:pt x="98" y="73"/>
                    </a:cubicBezTo>
                    <a:cubicBezTo>
                      <a:pt x="98" y="74"/>
                      <a:pt x="97" y="75"/>
                      <a:pt x="97" y="75"/>
                    </a:cubicBezTo>
                    <a:cubicBezTo>
                      <a:pt x="99" y="75"/>
                      <a:pt x="99" y="75"/>
                      <a:pt x="99" y="75"/>
                    </a:cubicBezTo>
                    <a:cubicBezTo>
                      <a:pt x="100" y="75"/>
                      <a:pt x="100" y="74"/>
                      <a:pt x="100" y="73"/>
                    </a:cubicBezTo>
                    <a:cubicBezTo>
                      <a:pt x="101" y="71"/>
                      <a:pt x="101" y="71"/>
                      <a:pt x="101" y="71"/>
                    </a:cubicBezTo>
                    <a:cubicBezTo>
                      <a:pt x="99" y="71"/>
                      <a:pt x="99" y="71"/>
                      <a:pt x="99" y="71"/>
                    </a:cubicBezTo>
                    <a:cubicBezTo>
                      <a:pt x="93" y="66"/>
                      <a:pt x="93" y="66"/>
                      <a:pt x="93" y="66"/>
                    </a:cubicBezTo>
                    <a:cubicBezTo>
                      <a:pt x="95" y="57"/>
                      <a:pt x="95" y="57"/>
                      <a:pt x="95" y="57"/>
                    </a:cubicBezTo>
                    <a:cubicBezTo>
                      <a:pt x="103" y="54"/>
                      <a:pt x="103" y="54"/>
                      <a:pt x="103" y="54"/>
                    </a:cubicBezTo>
                    <a:cubicBezTo>
                      <a:pt x="105" y="55"/>
                      <a:pt x="105" y="55"/>
                      <a:pt x="105" y="55"/>
                    </a:cubicBezTo>
                    <a:cubicBezTo>
                      <a:pt x="105" y="53"/>
                      <a:pt x="105" y="53"/>
                      <a:pt x="105" y="53"/>
                    </a:cubicBezTo>
                    <a:cubicBezTo>
                      <a:pt x="105" y="49"/>
                      <a:pt x="104" y="45"/>
                      <a:pt x="103" y="41"/>
                    </a:cubicBezTo>
                    <a:cubicBezTo>
                      <a:pt x="103" y="39"/>
                      <a:pt x="103" y="39"/>
                      <a:pt x="103" y="39"/>
                    </a:cubicBezTo>
                    <a:cubicBezTo>
                      <a:pt x="102" y="40"/>
                      <a:pt x="102" y="40"/>
                      <a:pt x="102" y="40"/>
                    </a:cubicBezTo>
                    <a:cubicBezTo>
                      <a:pt x="93" y="39"/>
                      <a:pt x="93" y="39"/>
                      <a:pt x="93" y="39"/>
                    </a:cubicBezTo>
                    <a:cubicBezTo>
                      <a:pt x="89" y="31"/>
                      <a:pt x="89" y="31"/>
                      <a:pt x="89" y="31"/>
                    </a:cubicBezTo>
                    <a:cubicBezTo>
                      <a:pt x="91" y="28"/>
                      <a:pt x="91" y="28"/>
                      <a:pt x="91" y="28"/>
                    </a:cubicBezTo>
                    <a:cubicBezTo>
                      <a:pt x="91" y="27"/>
                      <a:pt x="90" y="27"/>
                      <a:pt x="90" y="26"/>
                    </a:cubicBezTo>
                    <a:moveTo>
                      <a:pt x="52" y="82"/>
                    </a:moveTo>
                    <a:cubicBezTo>
                      <a:pt x="50" y="82"/>
                      <a:pt x="48" y="81"/>
                      <a:pt x="46" y="81"/>
                    </a:cubicBezTo>
                    <a:cubicBezTo>
                      <a:pt x="31" y="78"/>
                      <a:pt x="21" y="62"/>
                      <a:pt x="24" y="47"/>
                    </a:cubicBezTo>
                    <a:cubicBezTo>
                      <a:pt x="27" y="33"/>
                      <a:pt x="39" y="24"/>
                      <a:pt x="52" y="24"/>
                    </a:cubicBezTo>
                    <a:cubicBezTo>
                      <a:pt x="54" y="24"/>
                      <a:pt x="56" y="24"/>
                      <a:pt x="58" y="24"/>
                    </a:cubicBezTo>
                    <a:cubicBezTo>
                      <a:pt x="66" y="26"/>
                      <a:pt x="72" y="30"/>
                      <a:pt x="77" y="37"/>
                    </a:cubicBezTo>
                    <a:cubicBezTo>
                      <a:pt x="81" y="43"/>
                      <a:pt x="82" y="51"/>
                      <a:pt x="81" y="59"/>
                    </a:cubicBezTo>
                    <a:cubicBezTo>
                      <a:pt x="78" y="72"/>
                      <a:pt x="66" y="82"/>
                      <a:pt x="52" y="82"/>
                    </a:cubicBezTo>
                    <a:moveTo>
                      <a:pt x="52" y="23"/>
                    </a:moveTo>
                    <a:cubicBezTo>
                      <a:pt x="45" y="23"/>
                      <a:pt x="39" y="25"/>
                      <a:pt x="34" y="29"/>
                    </a:cubicBezTo>
                    <a:cubicBezTo>
                      <a:pt x="27" y="34"/>
                      <a:pt x="23" y="41"/>
                      <a:pt x="22" y="49"/>
                    </a:cubicBezTo>
                    <a:cubicBezTo>
                      <a:pt x="22" y="57"/>
                      <a:pt x="24" y="65"/>
                      <a:pt x="29" y="71"/>
                    </a:cubicBezTo>
                    <a:cubicBezTo>
                      <a:pt x="35" y="79"/>
                      <a:pt x="43" y="83"/>
                      <a:pt x="52" y="83"/>
                    </a:cubicBezTo>
                    <a:cubicBezTo>
                      <a:pt x="59" y="83"/>
                      <a:pt x="66" y="80"/>
                      <a:pt x="71" y="76"/>
                    </a:cubicBezTo>
                    <a:cubicBezTo>
                      <a:pt x="84" y="66"/>
                      <a:pt x="86" y="47"/>
                      <a:pt x="76" y="34"/>
                    </a:cubicBezTo>
                    <a:cubicBezTo>
                      <a:pt x="70" y="27"/>
                      <a:pt x="61" y="23"/>
                      <a:pt x="52" y="23"/>
                    </a:cubicBezTo>
                    <a:moveTo>
                      <a:pt x="54" y="0"/>
                    </a:moveTo>
                    <a:cubicBezTo>
                      <a:pt x="56" y="2"/>
                      <a:pt x="56" y="2"/>
                      <a:pt x="56" y="2"/>
                    </a:cubicBezTo>
                    <a:cubicBezTo>
                      <a:pt x="52" y="10"/>
                      <a:pt x="52" y="10"/>
                      <a:pt x="52" y="10"/>
                    </a:cubicBezTo>
                    <a:cubicBezTo>
                      <a:pt x="43" y="11"/>
                      <a:pt x="43" y="11"/>
                      <a:pt x="43" y="11"/>
                    </a:cubicBezTo>
                    <a:cubicBezTo>
                      <a:pt x="38" y="4"/>
                      <a:pt x="38" y="4"/>
                      <a:pt x="38" y="4"/>
                    </a:cubicBezTo>
                    <a:cubicBezTo>
                      <a:pt x="39" y="2"/>
                      <a:pt x="39" y="2"/>
                      <a:pt x="39" y="2"/>
                    </a:cubicBezTo>
                    <a:cubicBezTo>
                      <a:pt x="36" y="3"/>
                      <a:pt x="36" y="3"/>
                      <a:pt x="36" y="3"/>
                    </a:cubicBezTo>
                    <a:cubicBezTo>
                      <a:pt x="32" y="4"/>
                      <a:pt x="29" y="6"/>
                      <a:pt x="25" y="8"/>
                    </a:cubicBezTo>
                    <a:cubicBezTo>
                      <a:pt x="23" y="9"/>
                      <a:pt x="23" y="9"/>
                      <a:pt x="23" y="9"/>
                    </a:cubicBezTo>
                    <a:cubicBezTo>
                      <a:pt x="25" y="10"/>
                      <a:pt x="25" y="10"/>
                      <a:pt x="25" y="10"/>
                    </a:cubicBezTo>
                    <a:cubicBezTo>
                      <a:pt x="27" y="18"/>
                      <a:pt x="27" y="18"/>
                      <a:pt x="27" y="18"/>
                    </a:cubicBezTo>
                    <a:cubicBezTo>
                      <a:pt x="20" y="24"/>
                      <a:pt x="20" y="24"/>
                      <a:pt x="20" y="24"/>
                    </a:cubicBezTo>
                    <a:cubicBezTo>
                      <a:pt x="12" y="22"/>
                      <a:pt x="12" y="22"/>
                      <a:pt x="12" y="22"/>
                    </a:cubicBezTo>
                    <a:cubicBezTo>
                      <a:pt x="12" y="20"/>
                      <a:pt x="12" y="20"/>
                      <a:pt x="12" y="20"/>
                    </a:cubicBezTo>
                    <a:cubicBezTo>
                      <a:pt x="10" y="22"/>
                      <a:pt x="10" y="22"/>
                      <a:pt x="10" y="22"/>
                    </a:cubicBezTo>
                    <a:cubicBezTo>
                      <a:pt x="8" y="25"/>
                      <a:pt x="6" y="29"/>
                      <a:pt x="4" y="32"/>
                    </a:cubicBezTo>
                    <a:cubicBezTo>
                      <a:pt x="3" y="34"/>
                      <a:pt x="3" y="34"/>
                      <a:pt x="3" y="34"/>
                    </a:cubicBezTo>
                    <a:cubicBezTo>
                      <a:pt x="5" y="34"/>
                      <a:pt x="5" y="34"/>
                      <a:pt x="5" y="34"/>
                    </a:cubicBezTo>
                    <a:cubicBezTo>
                      <a:pt x="12" y="40"/>
                      <a:pt x="12" y="40"/>
                      <a:pt x="12" y="40"/>
                    </a:cubicBezTo>
                    <a:cubicBezTo>
                      <a:pt x="10" y="48"/>
                      <a:pt x="10" y="48"/>
                      <a:pt x="10" y="48"/>
                    </a:cubicBezTo>
                    <a:cubicBezTo>
                      <a:pt x="2" y="51"/>
                      <a:pt x="2" y="51"/>
                      <a:pt x="2" y="51"/>
                    </a:cubicBezTo>
                    <a:cubicBezTo>
                      <a:pt x="0" y="50"/>
                      <a:pt x="0" y="50"/>
                      <a:pt x="0" y="50"/>
                    </a:cubicBezTo>
                    <a:cubicBezTo>
                      <a:pt x="0" y="52"/>
                      <a:pt x="0" y="52"/>
                      <a:pt x="0" y="52"/>
                    </a:cubicBezTo>
                    <a:cubicBezTo>
                      <a:pt x="0" y="56"/>
                      <a:pt x="0" y="60"/>
                      <a:pt x="1" y="64"/>
                    </a:cubicBezTo>
                    <a:cubicBezTo>
                      <a:pt x="2" y="66"/>
                      <a:pt x="2" y="66"/>
                      <a:pt x="2" y="66"/>
                    </a:cubicBezTo>
                    <a:cubicBezTo>
                      <a:pt x="3" y="65"/>
                      <a:pt x="3" y="65"/>
                      <a:pt x="3" y="65"/>
                    </a:cubicBezTo>
                    <a:cubicBezTo>
                      <a:pt x="12" y="66"/>
                      <a:pt x="12" y="66"/>
                      <a:pt x="12" y="66"/>
                    </a:cubicBezTo>
                    <a:cubicBezTo>
                      <a:pt x="15" y="74"/>
                      <a:pt x="15" y="74"/>
                      <a:pt x="15" y="74"/>
                    </a:cubicBezTo>
                    <a:cubicBezTo>
                      <a:pt x="10" y="81"/>
                      <a:pt x="10" y="81"/>
                      <a:pt x="10" y="81"/>
                    </a:cubicBezTo>
                    <a:cubicBezTo>
                      <a:pt x="8" y="81"/>
                      <a:pt x="8" y="81"/>
                      <a:pt x="8" y="81"/>
                    </a:cubicBezTo>
                    <a:cubicBezTo>
                      <a:pt x="10" y="83"/>
                      <a:pt x="10" y="83"/>
                      <a:pt x="10" y="83"/>
                    </a:cubicBezTo>
                    <a:cubicBezTo>
                      <a:pt x="12" y="86"/>
                      <a:pt x="15" y="89"/>
                      <a:pt x="18" y="92"/>
                    </a:cubicBezTo>
                    <a:cubicBezTo>
                      <a:pt x="20" y="93"/>
                      <a:pt x="20" y="93"/>
                      <a:pt x="20" y="93"/>
                    </a:cubicBezTo>
                    <a:cubicBezTo>
                      <a:pt x="20" y="92"/>
                      <a:pt x="20" y="92"/>
                      <a:pt x="20" y="92"/>
                    </a:cubicBezTo>
                    <a:cubicBezTo>
                      <a:pt x="27" y="87"/>
                      <a:pt x="27" y="87"/>
                      <a:pt x="27" y="87"/>
                    </a:cubicBezTo>
                    <a:cubicBezTo>
                      <a:pt x="35" y="92"/>
                      <a:pt x="35" y="92"/>
                      <a:pt x="35" y="92"/>
                    </a:cubicBezTo>
                    <a:cubicBezTo>
                      <a:pt x="35" y="100"/>
                      <a:pt x="35" y="100"/>
                      <a:pt x="35" y="100"/>
                    </a:cubicBezTo>
                    <a:cubicBezTo>
                      <a:pt x="33" y="101"/>
                      <a:pt x="33" y="101"/>
                      <a:pt x="33" y="101"/>
                    </a:cubicBezTo>
                    <a:cubicBezTo>
                      <a:pt x="36" y="102"/>
                      <a:pt x="36" y="102"/>
                      <a:pt x="36" y="102"/>
                    </a:cubicBezTo>
                    <a:cubicBezTo>
                      <a:pt x="38" y="103"/>
                      <a:pt x="40" y="103"/>
                      <a:pt x="42" y="104"/>
                    </a:cubicBezTo>
                    <a:cubicBezTo>
                      <a:pt x="43" y="104"/>
                      <a:pt x="45" y="105"/>
                      <a:pt x="48" y="105"/>
                    </a:cubicBezTo>
                    <a:cubicBezTo>
                      <a:pt x="50" y="105"/>
                      <a:pt x="50" y="105"/>
                      <a:pt x="50" y="105"/>
                    </a:cubicBezTo>
                    <a:cubicBezTo>
                      <a:pt x="49" y="103"/>
                      <a:pt x="49" y="103"/>
                      <a:pt x="49" y="103"/>
                    </a:cubicBezTo>
                    <a:cubicBezTo>
                      <a:pt x="52" y="95"/>
                      <a:pt x="52" y="95"/>
                      <a:pt x="52" y="95"/>
                    </a:cubicBezTo>
                    <a:cubicBezTo>
                      <a:pt x="61" y="94"/>
                      <a:pt x="61" y="94"/>
                      <a:pt x="61" y="94"/>
                    </a:cubicBezTo>
                    <a:cubicBezTo>
                      <a:pt x="66" y="101"/>
                      <a:pt x="66" y="101"/>
                      <a:pt x="66" y="101"/>
                    </a:cubicBezTo>
                    <a:cubicBezTo>
                      <a:pt x="66" y="103"/>
                      <a:pt x="66" y="103"/>
                      <a:pt x="66" y="103"/>
                    </a:cubicBezTo>
                    <a:cubicBezTo>
                      <a:pt x="68" y="102"/>
                      <a:pt x="68" y="102"/>
                      <a:pt x="68" y="102"/>
                    </a:cubicBezTo>
                    <a:cubicBezTo>
                      <a:pt x="72" y="101"/>
                      <a:pt x="76" y="100"/>
                      <a:pt x="79" y="98"/>
                    </a:cubicBezTo>
                    <a:cubicBezTo>
                      <a:pt x="81" y="96"/>
                      <a:pt x="81" y="96"/>
                      <a:pt x="81" y="96"/>
                    </a:cubicBezTo>
                    <a:cubicBezTo>
                      <a:pt x="79" y="96"/>
                      <a:pt x="79" y="96"/>
                      <a:pt x="79" y="96"/>
                    </a:cubicBezTo>
                    <a:cubicBezTo>
                      <a:pt x="78" y="87"/>
                      <a:pt x="78" y="87"/>
                      <a:pt x="78" y="87"/>
                    </a:cubicBezTo>
                    <a:cubicBezTo>
                      <a:pt x="84" y="81"/>
                      <a:pt x="84" y="81"/>
                      <a:pt x="84" y="81"/>
                    </a:cubicBezTo>
                    <a:cubicBezTo>
                      <a:pt x="91" y="83"/>
                      <a:pt x="91" y="83"/>
                      <a:pt x="91" y="83"/>
                    </a:cubicBezTo>
                    <a:cubicBezTo>
                      <a:pt x="91" y="81"/>
                      <a:pt x="91" y="81"/>
                      <a:pt x="91" y="81"/>
                    </a:cubicBezTo>
                    <a:cubicBezTo>
                      <a:pt x="83" y="78"/>
                      <a:pt x="83" y="78"/>
                      <a:pt x="83" y="78"/>
                    </a:cubicBezTo>
                    <a:cubicBezTo>
                      <a:pt x="75" y="86"/>
                      <a:pt x="75" y="86"/>
                      <a:pt x="75" y="86"/>
                    </a:cubicBezTo>
                    <a:cubicBezTo>
                      <a:pt x="77" y="96"/>
                      <a:pt x="77" y="96"/>
                      <a:pt x="77" y="96"/>
                    </a:cubicBezTo>
                    <a:cubicBezTo>
                      <a:pt x="74" y="98"/>
                      <a:pt x="71" y="99"/>
                      <a:pt x="68" y="100"/>
                    </a:cubicBezTo>
                    <a:cubicBezTo>
                      <a:pt x="62" y="92"/>
                      <a:pt x="62" y="92"/>
                      <a:pt x="62" y="92"/>
                    </a:cubicBezTo>
                    <a:cubicBezTo>
                      <a:pt x="51" y="93"/>
                      <a:pt x="51" y="93"/>
                      <a:pt x="51" y="93"/>
                    </a:cubicBezTo>
                    <a:cubicBezTo>
                      <a:pt x="47" y="102"/>
                      <a:pt x="47" y="102"/>
                      <a:pt x="47" y="102"/>
                    </a:cubicBezTo>
                    <a:cubicBezTo>
                      <a:pt x="45" y="102"/>
                      <a:pt x="44" y="102"/>
                      <a:pt x="42" y="101"/>
                    </a:cubicBezTo>
                    <a:cubicBezTo>
                      <a:pt x="40" y="101"/>
                      <a:pt x="39" y="101"/>
                      <a:pt x="37" y="100"/>
                    </a:cubicBezTo>
                    <a:cubicBezTo>
                      <a:pt x="37" y="90"/>
                      <a:pt x="37" y="90"/>
                      <a:pt x="37" y="90"/>
                    </a:cubicBezTo>
                    <a:cubicBezTo>
                      <a:pt x="27" y="84"/>
                      <a:pt x="27" y="84"/>
                      <a:pt x="27" y="84"/>
                    </a:cubicBezTo>
                    <a:cubicBezTo>
                      <a:pt x="19" y="90"/>
                      <a:pt x="19" y="90"/>
                      <a:pt x="19" y="90"/>
                    </a:cubicBezTo>
                    <a:cubicBezTo>
                      <a:pt x="16" y="87"/>
                      <a:pt x="14" y="85"/>
                      <a:pt x="12" y="82"/>
                    </a:cubicBezTo>
                    <a:cubicBezTo>
                      <a:pt x="18" y="74"/>
                      <a:pt x="18" y="74"/>
                      <a:pt x="18" y="74"/>
                    </a:cubicBezTo>
                    <a:cubicBezTo>
                      <a:pt x="13" y="64"/>
                      <a:pt x="13" y="64"/>
                      <a:pt x="13" y="64"/>
                    </a:cubicBezTo>
                    <a:cubicBezTo>
                      <a:pt x="3" y="63"/>
                      <a:pt x="3" y="63"/>
                      <a:pt x="3" y="63"/>
                    </a:cubicBezTo>
                    <a:cubicBezTo>
                      <a:pt x="3" y="60"/>
                      <a:pt x="2" y="57"/>
                      <a:pt x="2" y="54"/>
                    </a:cubicBezTo>
                    <a:cubicBezTo>
                      <a:pt x="12" y="50"/>
                      <a:pt x="12" y="50"/>
                      <a:pt x="12" y="50"/>
                    </a:cubicBezTo>
                    <a:cubicBezTo>
                      <a:pt x="14" y="39"/>
                      <a:pt x="14" y="39"/>
                      <a:pt x="14" y="39"/>
                    </a:cubicBezTo>
                    <a:cubicBezTo>
                      <a:pt x="7" y="32"/>
                      <a:pt x="7" y="32"/>
                      <a:pt x="7" y="32"/>
                    </a:cubicBezTo>
                    <a:cubicBezTo>
                      <a:pt x="8" y="29"/>
                      <a:pt x="10" y="27"/>
                      <a:pt x="11" y="24"/>
                    </a:cubicBezTo>
                    <a:cubicBezTo>
                      <a:pt x="21" y="27"/>
                      <a:pt x="21" y="27"/>
                      <a:pt x="21" y="27"/>
                    </a:cubicBezTo>
                    <a:cubicBezTo>
                      <a:pt x="30" y="19"/>
                      <a:pt x="30" y="19"/>
                      <a:pt x="30" y="19"/>
                    </a:cubicBezTo>
                    <a:cubicBezTo>
                      <a:pt x="27" y="9"/>
                      <a:pt x="27" y="9"/>
                      <a:pt x="27" y="9"/>
                    </a:cubicBezTo>
                    <a:cubicBezTo>
                      <a:pt x="30" y="8"/>
                      <a:pt x="33" y="6"/>
                      <a:pt x="36" y="5"/>
                    </a:cubicBezTo>
                    <a:cubicBezTo>
                      <a:pt x="42" y="14"/>
                      <a:pt x="42" y="14"/>
                      <a:pt x="42" y="14"/>
                    </a:cubicBezTo>
                    <a:cubicBezTo>
                      <a:pt x="54" y="12"/>
                      <a:pt x="54" y="12"/>
                      <a:pt x="54" y="12"/>
                    </a:cubicBezTo>
                    <a:cubicBezTo>
                      <a:pt x="58" y="3"/>
                      <a:pt x="58" y="3"/>
                      <a:pt x="58" y="3"/>
                    </a:cubicBezTo>
                    <a:cubicBezTo>
                      <a:pt x="59" y="3"/>
                      <a:pt x="61" y="3"/>
                      <a:pt x="63" y="4"/>
                    </a:cubicBezTo>
                    <a:cubicBezTo>
                      <a:pt x="64" y="4"/>
                      <a:pt x="66" y="4"/>
                      <a:pt x="67" y="5"/>
                    </a:cubicBezTo>
                    <a:cubicBezTo>
                      <a:pt x="67" y="15"/>
                      <a:pt x="67" y="15"/>
                      <a:pt x="67" y="15"/>
                    </a:cubicBezTo>
                    <a:cubicBezTo>
                      <a:pt x="77" y="21"/>
                      <a:pt x="77" y="21"/>
                      <a:pt x="77" y="21"/>
                    </a:cubicBezTo>
                    <a:cubicBezTo>
                      <a:pt x="83" y="17"/>
                      <a:pt x="83" y="17"/>
                      <a:pt x="83" y="17"/>
                    </a:cubicBezTo>
                    <a:cubicBezTo>
                      <a:pt x="83" y="17"/>
                      <a:pt x="82" y="16"/>
                      <a:pt x="82" y="15"/>
                    </a:cubicBezTo>
                    <a:cubicBezTo>
                      <a:pt x="77" y="18"/>
                      <a:pt x="77" y="18"/>
                      <a:pt x="77" y="18"/>
                    </a:cubicBezTo>
                    <a:cubicBezTo>
                      <a:pt x="69" y="14"/>
                      <a:pt x="69" y="14"/>
                      <a:pt x="69" y="14"/>
                    </a:cubicBezTo>
                    <a:cubicBezTo>
                      <a:pt x="69" y="5"/>
                      <a:pt x="69" y="5"/>
                      <a:pt x="69" y="5"/>
                    </a:cubicBezTo>
                    <a:cubicBezTo>
                      <a:pt x="71" y="4"/>
                      <a:pt x="71" y="4"/>
                      <a:pt x="71" y="4"/>
                    </a:cubicBezTo>
                    <a:cubicBezTo>
                      <a:pt x="69" y="3"/>
                      <a:pt x="69" y="3"/>
                      <a:pt x="69" y="3"/>
                    </a:cubicBezTo>
                    <a:cubicBezTo>
                      <a:pt x="67" y="2"/>
                      <a:pt x="65" y="2"/>
                      <a:pt x="63" y="1"/>
                    </a:cubicBezTo>
                    <a:cubicBezTo>
                      <a:pt x="61" y="1"/>
                      <a:pt x="59" y="1"/>
                      <a:pt x="57" y="1"/>
                    </a:cubicBezTo>
                    <a:cubicBezTo>
                      <a:pt x="54" y="0"/>
                      <a:pt x="54" y="0"/>
                      <a:pt x="5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72" name="Freeform 21"/>
              <p:cNvSpPr>
                <a:spLocks noEditPoints="1"/>
              </p:cNvSpPr>
              <p:nvPr/>
            </p:nvSpPr>
            <p:spPr bwMode="auto">
              <a:xfrm>
                <a:off x="915" y="405"/>
                <a:ext cx="283" cy="264"/>
              </a:xfrm>
              <a:custGeom>
                <a:avLst/>
                <a:gdLst>
                  <a:gd name="T0" fmla="*/ 143720 w 70"/>
                  <a:gd name="T1" fmla="*/ 283008 h 65"/>
                  <a:gd name="T2" fmla="*/ 43279 w 70"/>
                  <a:gd name="T3" fmla="*/ 228868 h 65"/>
                  <a:gd name="T4" fmla="*/ 13075 w 70"/>
                  <a:gd name="T5" fmla="*/ 130319 h 65"/>
                  <a:gd name="T6" fmla="*/ 66016 w 70"/>
                  <a:gd name="T7" fmla="*/ 40794 h 65"/>
                  <a:gd name="T8" fmla="*/ 143720 w 70"/>
                  <a:gd name="T9" fmla="*/ 13330 h 65"/>
                  <a:gd name="T10" fmla="*/ 248454 w 70"/>
                  <a:gd name="T11" fmla="*/ 63112 h 65"/>
                  <a:gd name="T12" fmla="*/ 226784 w 70"/>
                  <a:gd name="T13" fmla="*/ 250906 h 65"/>
                  <a:gd name="T14" fmla="*/ 143720 w 70"/>
                  <a:gd name="T15" fmla="*/ 283008 h 65"/>
                  <a:gd name="T16" fmla="*/ 143720 w 70"/>
                  <a:gd name="T17" fmla="*/ 0 h 65"/>
                  <a:gd name="T18" fmla="*/ 57158 w 70"/>
                  <a:gd name="T19" fmla="*/ 31014 h 65"/>
                  <a:gd name="T20" fmla="*/ 4298 w 70"/>
                  <a:gd name="T21" fmla="*/ 130319 h 65"/>
                  <a:gd name="T22" fmla="*/ 34486 w 70"/>
                  <a:gd name="T23" fmla="*/ 237576 h 65"/>
                  <a:gd name="T24" fmla="*/ 143720 w 70"/>
                  <a:gd name="T25" fmla="*/ 291716 h 65"/>
                  <a:gd name="T26" fmla="*/ 235379 w 70"/>
                  <a:gd name="T27" fmla="*/ 260970 h 65"/>
                  <a:gd name="T28" fmla="*/ 258035 w 70"/>
                  <a:gd name="T29" fmla="*/ 54140 h 65"/>
                  <a:gd name="T30" fmla="*/ 143720 w 70"/>
                  <a:gd name="T31" fmla="*/ 0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65"/>
                  <a:gd name="T50" fmla="*/ 70 w 70"/>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65">
                    <a:moveTo>
                      <a:pt x="33" y="63"/>
                    </a:moveTo>
                    <a:cubicBezTo>
                      <a:pt x="24" y="63"/>
                      <a:pt x="16" y="59"/>
                      <a:pt x="10" y="51"/>
                    </a:cubicBezTo>
                    <a:cubicBezTo>
                      <a:pt x="5" y="45"/>
                      <a:pt x="3" y="37"/>
                      <a:pt x="3" y="29"/>
                    </a:cubicBezTo>
                    <a:cubicBezTo>
                      <a:pt x="4" y="21"/>
                      <a:pt x="8" y="14"/>
                      <a:pt x="15" y="9"/>
                    </a:cubicBezTo>
                    <a:cubicBezTo>
                      <a:pt x="20" y="5"/>
                      <a:pt x="26" y="3"/>
                      <a:pt x="33" y="3"/>
                    </a:cubicBezTo>
                    <a:cubicBezTo>
                      <a:pt x="42" y="3"/>
                      <a:pt x="51" y="7"/>
                      <a:pt x="57" y="14"/>
                    </a:cubicBezTo>
                    <a:cubicBezTo>
                      <a:pt x="67" y="27"/>
                      <a:pt x="65" y="46"/>
                      <a:pt x="52" y="56"/>
                    </a:cubicBezTo>
                    <a:cubicBezTo>
                      <a:pt x="47" y="60"/>
                      <a:pt x="40" y="63"/>
                      <a:pt x="33" y="63"/>
                    </a:cubicBezTo>
                    <a:moveTo>
                      <a:pt x="33" y="0"/>
                    </a:moveTo>
                    <a:cubicBezTo>
                      <a:pt x="26" y="0"/>
                      <a:pt x="19" y="3"/>
                      <a:pt x="13" y="7"/>
                    </a:cubicBezTo>
                    <a:cubicBezTo>
                      <a:pt x="6" y="13"/>
                      <a:pt x="2" y="20"/>
                      <a:pt x="1" y="29"/>
                    </a:cubicBezTo>
                    <a:cubicBezTo>
                      <a:pt x="0" y="38"/>
                      <a:pt x="3" y="46"/>
                      <a:pt x="8" y="53"/>
                    </a:cubicBezTo>
                    <a:cubicBezTo>
                      <a:pt x="14" y="61"/>
                      <a:pt x="23" y="65"/>
                      <a:pt x="33" y="65"/>
                    </a:cubicBezTo>
                    <a:cubicBezTo>
                      <a:pt x="41" y="65"/>
                      <a:pt x="48" y="63"/>
                      <a:pt x="54" y="58"/>
                    </a:cubicBezTo>
                    <a:cubicBezTo>
                      <a:pt x="67" y="47"/>
                      <a:pt x="70" y="26"/>
                      <a:pt x="59" y="12"/>
                    </a:cubicBezTo>
                    <a:cubicBezTo>
                      <a:pt x="52" y="5"/>
                      <a:pt x="43" y="0"/>
                      <a:pt x="3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73" name="Freeform 22"/>
              <p:cNvSpPr>
                <a:spLocks noEditPoints="1"/>
              </p:cNvSpPr>
              <p:nvPr/>
            </p:nvSpPr>
            <p:spPr bwMode="auto">
              <a:xfrm>
                <a:off x="935" y="425"/>
                <a:ext cx="238" cy="223"/>
              </a:xfrm>
              <a:custGeom>
                <a:avLst/>
                <a:gdLst>
                  <a:gd name="T0" fmla="*/ 120706 w 59"/>
                  <a:gd name="T1" fmla="*/ 155630 h 55"/>
                  <a:gd name="T2" fmla="*/ 99311 w 59"/>
                  <a:gd name="T3" fmla="*/ 142448 h 55"/>
                  <a:gd name="T4" fmla="*/ 90847 w 59"/>
                  <a:gd name="T5" fmla="*/ 119447 h 55"/>
                  <a:gd name="T6" fmla="*/ 103510 w 59"/>
                  <a:gd name="T7" fmla="*/ 97585 h 55"/>
                  <a:gd name="T8" fmla="*/ 120706 w 59"/>
                  <a:gd name="T9" fmla="*/ 93242 h 55"/>
                  <a:gd name="T10" fmla="*/ 146451 w 59"/>
                  <a:gd name="T11" fmla="*/ 101907 h 55"/>
                  <a:gd name="T12" fmla="*/ 142171 w 59"/>
                  <a:gd name="T13" fmla="*/ 146770 h 55"/>
                  <a:gd name="T14" fmla="*/ 120706 w 59"/>
                  <a:gd name="T15" fmla="*/ 155630 h 55"/>
                  <a:gd name="T16" fmla="*/ 120706 w 59"/>
                  <a:gd name="T17" fmla="*/ 79976 h 55"/>
                  <a:gd name="T18" fmla="*/ 95047 w 59"/>
                  <a:gd name="T19" fmla="*/ 88657 h 55"/>
                  <a:gd name="T20" fmla="*/ 82388 w 59"/>
                  <a:gd name="T21" fmla="*/ 119447 h 55"/>
                  <a:gd name="T22" fmla="*/ 90847 w 59"/>
                  <a:gd name="T23" fmla="*/ 146770 h 55"/>
                  <a:gd name="T24" fmla="*/ 120706 w 59"/>
                  <a:gd name="T25" fmla="*/ 164294 h 55"/>
                  <a:gd name="T26" fmla="*/ 146451 w 59"/>
                  <a:gd name="T27" fmla="*/ 155630 h 55"/>
                  <a:gd name="T28" fmla="*/ 154914 w 59"/>
                  <a:gd name="T29" fmla="*/ 97585 h 55"/>
                  <a:gd name="T30" fmla="*/ 120706 w 59"/>
                  <a:gd name="T31" fmla="*/ 79976 h 55"/>
                  <a:gd name="T32" fmla="*/ 120706 w 59"/>
                  <a:gd name="T33" fmla="*/ 235691 h 55"/>
                  <a:gd name="T34" fmla="*/ 38403 w 59"/>
                  <a:gd name="T35" fmla="*/ 190499 h 55"/>
                  <a:gd name="T36" fmla="*/ 12743 w 59"/>
                  <a:gd name="T37" fmla="*/ 110786 h 55"/>
                  <a:gd name="T38" fmla="*/ 55603 w 59"/>
                  <a:gd name="T39" fmla="*/ 35133 h 55"/>
                  <a:gd name="T40" fmla="*/ 120706 w 59"/>
                  <a:gd name="T41" fmla="*/ 13266 h 55"/>
                  <a:gd name="T42" fmla="*/ 207359 w 59"/>
                  <a:gd name="T43" fmla="*/ 53788 h 55"/>
                  <a:gd name="T44" fmla="*/ 189053 w 59"/>
                  <a:gd name="T45" fmla="*/ 209158 h 55"/>
                  <a:gd name="T46" fmla="*/ 120706 w 59"/>
                  <a:gd name="T47" fmla="*/ 235691 h 55"/>
                  <a:gd name="T48" fmla="*/ 120706 w 59"/>
                  <a:gd name="T49" fmla="*/ 0 h 55"/>
                  <a:gd name="T50" fmla="*/ 46866 w 59"/>
                  <a:gd name="T51" fmla="*/ 26188 h 55"/>
                  <a:gd name="T52" fmla="*/ 4264 w 59"/>
                  <a:gd name="T53" fmla="*/ 110786 h 55"/>
                  <a:gd name="T54" fmla="*/ 29923 w 59"/>
                  <a:gd name="T55" fmla="*/ 199427 h 55"/>
                  <a:gd name="T56" fmla="*/ 120706 w 59"/>
                  <a:gd name="T57" fmla="*/ 244290 h 55"/>
                  <a:gd name="T58" fmla="*/ 194357 w 59"/>
                  <a:gd name="T59" fmla="*/ 218086 h 55"/>
                  <a:gd name="T60" fmla="*/ 215822 w 59"/>
                  <a:gd name="T61" fmla="*/ 49186 h 55"/>
                  <a:gd name="T62" fmla="*/ 120706 w 59"/>
                  <a:gd name="T63" fmla="*/ 0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55"/>
                  <a:gd name="T98" fmla="*/ 59 w 59"/>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55">
                    <a:moveTo>
                      <a:pt x="28" y="35"/>
                    </a:moveTo>
                    <a:cubicBezTo>
                      <a:pt x="26" y="35"/>
                      <a:pt x="24" y="34"/>
                      <a:pt x="23" y="32"/>
                    </a:cubicBezTo>
                    <a:cubicBezTo>
                      <a:pt x="22" y="31"/>
                      <a:pt x="21" y="29"/>
                      <a:pt x="21" y="27"/>
                    </a:cubicBezTo>
                    <a:cubicBezTo>
                      <a:pt x="22" y="25"/>
                      <a:pt x="22" y="23"/>
                      <a:pt x="24" y="22"/>
                    </a:cubicBezTo>
                    <a:cubicBezTo>
                      <a:pt x="25" y="21"/>
                      <a:pt x="27" y="21"/>
                      <a:pt x="28" y="21"/>
                    </a:cubicBezTo>
                    <a:cubicBezTo>
                      <a:pt x="30" y="21"/>
                      <a:pt x="32" y="22"/>
                      <a:pt x="34" y="23"/>
                    </a:cubicBezTo>
                    <a:cubicBezTo>
                      <a:pt x="36" y="26"/>
                      <a:pt x="36" y="31"/>
                      <a:pt x="33" y="33"/>
                    </a:cubicBezTo>
                    <a:cubicBezTo>
                      <a:pt x="31" y="34"/>
                      <a:pt x="30" y="35"/>
                      <a:pt x="28" y="35"/>
                    </a:cubicBezTo>
                    <a:moveTo>
                      <a:pt x="28" y="18"/>
                    </a:moveTo>
                    <a:cubicBezTo>
                      <a:pt x="26" y="18"/>
                      <a:pt x="24" y="19"/>
                      <a:pt x="22" y="20"/>
                    </a:cubicBezTo>
                    <a:cubicBezTo>
                      <a:pt x="21" y="22"/>
                      <a:pt x="19" y="24"/>
                      <a:pt x="19" y="27"/>
                    </a:cubicBezTo>
                    <a:cubicBezTo>
                      <a:pt x="19" y="29"/>
                      <a:pt x="19" y="31"/>
                      <a:pt x="21" y="33"/>
                    </a:cubicBezTo>
                    <a:cubicBezTo>
                      <a:pt x="23" y="36"/>
                      <a:pt x="25" y="37"/>
                      <a:pt x="28" y="37"/>
                    </a:cubicBezTo>
                    <a:cubicBezTo>
                      <a:pt x="30" y="37"/>
                      <a:pt x="33" y="36"/>
                      <a:pt x="34" y="35"/>
                    </a:cubicBezTo>
                    <a:cubicBezTo>
                      <a:pt x="38" y="32"/>
                      <a:pt x="39" y="26"/>
                      <a:pt x="36" y="22"/>
                    </a:cubicBezTo>
                    <a:cubicBezTo>
                      <a:pt x="34" y="20"/>
                      <a:pt x="31" y="18"/>
                      <a:pt x="28" y="18"/>
                    </a:cubicBezTo>
                    <a:moveTo>
                      <a:pt x="28" y="53"/>
                    </a:moveTo>
                    <a:cubicBezTo>
                      <a:pt x="21" y="53"/>
                      <a:pt x="14" y="49"/>
                      <a:pt x="9" y="43"/>
                    </a:cubicBezTo>
                    <a:cubicBezTo>
                      <a:pt x="5" y="38"/>
                      <a:pt x="3" y="31"/>
                      <a:pt x="3" y="25"/>
                    </a:cubicBezTo>
                    <a:cubicBezTo>
                      <a:pt x="4" y="18"/>
                      <a:pt x="7" y="12"/>
                      <a:pt x="13" y="8"/>
                    </a:cubicBezTo>
                    <a:cubicBezTo>
                      <a:pt x="17" y="4"/>
                      <a:pt x="23" y="3"/>
                      <a:pt x="28" y="3"/>
                    </a:cubicBezTo>
                    <a:cubicBezTo>
                      <a:pt x="36" y="3"/>
                      <a:pt x="43" y="6"/>
                      <a:pt x="48" y="12"/>
                    </a:cubicBezTo>
                    <a:cubicBezTo>
                      <a:pt x="56" y="23"/>
                      <a:pt x="55" y="39"/>
                      <a:pt x="44" y="47"/>
                    </a:cubicBezTo>
                    <a:cubicBezTo>
                      <a:pt x="39" y="51"/>
                      <a:pt x="34" y="53"/>
                      <a:pt x="28" y="53"/>
                    </a:cubicBezTo>
                    <a:moveTo>
                      <a:pt x="28" y="0"/>
                    </a:moveTo>
                    <a:cubicBezTo>
                      <a:pt x="22" y="0"/>
                      <a:pt x="16" y="2"/>
                      <a:pt x="11" y="6"/>
                    </a:cubicBezTo>
                    <a:cubicBezTo>
                      <a:pt x="6" y="11"/>
                      <a:pt x="2" y="17"/>
                      <a:pt x="1" y="25"/>
                    </a:cubicBezTo>
                    <a:cubicBezTo>
                      <a:pt x="0" y="32"/>
                      <a:pt x="2" y="39"/>
                      <a:pt x="7" y="45"/>
                    </a:cubicBezTo>
                    <a:cubicBezTo>
                      <a:pt x="12" y="51"/>
                      <a:pt x="20" y="55"/>
                      <a:pt x="28" y="55"/>
                    </a:cubicBezTo>
                    <a:cubicBezTo>
                      <a:pt x="35" y="55"/>
                      <a:pt x="40" y="53"/>
                      <a:pt x="45" y="49"/>
                    </a:cubicBezTo>
                    <a:cubicBezTo>
                      <a:pt x="57" y="40"/>
                      <a:pt x="59" y="22"/>
                      <a:pt x="50" y="11"/>
                    </a:cubicBezTo>
                    <a:cubicBezTo>
                      <a:pt x="44" y="4"/>
                      <a:pt x="37" y="0"/>
                      <a:pt x="2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74" name="Freeform 23"/>
              <p:cNvSpPr>
                <a:spLocks noEditPoints="1"/>
              </p:cNvSpPr>
              <p:nvPr/>
            </p:nvSpPr>
            <p:spPr bwMode="auto">
              <a:xfrm>
                <a:off x="0" y="677"/>
                <a:ext cx="518" cy="518"/>
              </a:xfrm>
              <a:custGeom>
                <a:avLst/>
                <a:gdLst>
                  <a:gd name="T0" fmla="*/ 126857 w 128"/>
                  <a:gd name="T1" fmla="*/ 250785 h 128"/>
                  <a:gd name="T2" fmla="*/ 412510 w 128"/>
                  <a:gd name="T3" fmla="*/ 197706 h 128"/>
                  <a:gd name="T4" fmla="*/ 281084 w 128"/>
                  <a:gd name="T5" fmla="*/ 118310 h 128"/>
                  <a:gd name="T6" fmla="*/ 154222 w 128"/>
                  <a:gd name="T7" fmla="*/ 381948 h 128"/>
                  <a:gd name="T8" fmla="*/ 403696 w 128"/>
                  <a:gd name="T9" fmla="*/ 180280 h 128"/>
                  <a:gd name="T10" fmla="*/ 285390 w 128"/>
                  <a:gd name="T11" fmla="*/ 66280 h 128"/>
                  <a:gd name="T12" fmla="*/ 360479 w 128"/>
                  <a:gd name="T13" fmla="*/ 26042 h 128"/>
                  <a:gd name="T14" fmla="*/ 461344 w 128"/>
                  <a:gd name="T15" fmla="*/ 83706 h 128"/>
                  <a:gd name="T16" fmla="*/ 487337 w 128"/>
                  <a:gd name="T17" fmla="*/ 219110 h 128"/>
                  <a:gd name="T18" fmla="*/ 495953 w 128"/>
                  <a:gd name="T19" fmla="*/ 294200 h 128"/>
                  <a:gd name="T20" fmla="*/ 500453 w 128"/>
                  <a:gd name="T21" fmla="*/ 435306 h 128"/>
                  <a:gd name="T22" fmla="*/ 412510 w 128"/>
                  <a:gd name="T23" fmla="*/ 513374 h 128"/>
                  <a:gd name="T24" fmla="*/ 272533 w 128"/>
                  <a:gd name="T25" fmla="*/ 495953 h 128"/>
                  <a:gd name="T26" fmla="*/ 201947 w 128"/>
                  <a:gd name="T27" fmla="*/ 536175 h 128"/>
                  <a:gd name="T28" fmla="*/ 100868 w 128"/>
                  <a:gd name="T29" fmla="*/ 478786 h 128"/>
                  <a:gd name="T30" fmla="*/ 70521 w 128"/>
                  <a:gd name="T31" fmla="*/ 343054 h 128"/>
                  <a:gd name="T32" fmla="*/ 61970 w 128"/>
                  <a:gd name="T33" fmla="*/ 268227 h 128"/>
                  <a:gd name="T34" fmla="*/ 61970 w 128"/>
                  <a:gd name="T35" fmla="*/ 126857 h 128"/>
                  <a:gd name="T36" fmla="*/ 145348 w 128"/>
                  <a:gd name="T37" fmla="*/ 48854 h 128"/>
                  <a:gd name="T38" fmla="*/ 289959 w 128"/>
                  <a:gd name="T39" fmla="*/ 0 h 128"/>
                  <a:gd name="T40" fmla="*/ 232295 w 128"/>
                  <a:gd name="T41" fmla="*/ 57401 h 128"/>
                  <a:gd name="T42" fmla="*/ 193137 w 128"/>
                  <a:gd name="T43" fmla="*/ 13120 h 128"/>
                  <a:gd name="T44" fmla="*/ 131426 w 128"/>
                  <a:gd name="T45" fmla="*/ 53095 h 128"/>
                  <a:gd name="T46" fmla="*/ 66280 w 128"/>
                  <a:gd name="T47" fmla="*/ 114000 h 128"/>
                  <a:gd name="T48" fmla="*/ 21732 w 128"/>
                  <a:gd name="T49" fmla="*/ 171389 h 128"/>
                  <a:gd name="T50" fmla="*/ 61970 w 128"/>
                  <a:gd name="T51" fmla="*/ 210563 h 128"/>
                  <a:gd name="T52" fmla="*/ 0 w 128"/>
                  <a:gd name="T53" fmla="*/ 263642 h 128"/>
                  <a:gd name="T54" fmla="*/ 8616 w 128"/>
                  <a:gd name="T55" fmla="*/ 355911 h 128"/>
                  <a:gd name="T56" fmla="*/ 83706 w 128"/>
                  <a:gd name="T57" fmla="*/ 395068 h 128"/>
                  <a:gd name="T58" fmla="*/ 53095 w 128"/>
                  <a:gd name="T59" fmla="*/ 443922 h 128"/>
                  <a:gd name="T60" fmla="*/ 105389 w 128"/>
                  <a:gd name="T61" fmla="*/ 491643 h 128"/>
                  <a:gd name="T62" fmla="*/ 188827 w 128"/>
                  <a:gd name="T63" fmla="*/ 536175 h 128"/>
                  <a:gd name="T64" fmla="*/ 223679 w 128"/>
                  <a:gd name="T65" fmla="*/ 557922 h 128"/>
                  <a:gd name="T66" fmla="*/ 263642 w 128"/>
                  <a:gd name="T67" fmla="*/ 553617 h 128"/>
                  <a:gd name="T68" fmla="*/ 355911 w 128"/>
                  <a:gd name="T69" fmla="*/ 544985 h 128"/>
                  <a:gd name="T70" fmla="*/ 426496 w 128"/>
                  <a:gd name="T71" fmla="*/ 523253 h 128"/>
                  <a:gd name="T72" fmla="*/ 416816 w 128"/>
                  <a:gd name="T73" fmla="*/ 465589 h 128"/>
                  <a:gd name="T74" fmla="*/ 495953 w 128"/>
                  <a:gd name="T75" fmla="*/ 457038 h 128"/>
                  <a:gd name="T76" fmla="*/ 544985 w 128"/>
                  <a:gd name="T77" fmla="*/ 377642 h 128"/>
                  <a:gd name="T78" fmla="*/ 509069 w 128"/>
                  <a:gd name="T79" fmla="*/ 302816 h 128"/>
                  <a:gd name="T80" fmla="*/ 562164 w 128"/>
                  <a:gd name="T81" fmla="*/ 281084 h 128"/>
                  <a:gd name="T82" fmla="*/ 544985 w 128"/>
                  <a:gd name="T83" fmla="*/ 214869 h 128"/>
                  <a:gd name="T84" fmla="*/ 504763 w 128"/>
                  <a:gd name="T85" fmla="*/ 126857 h 128"/>
                  <a:gd name="T86" fmla="*/ 465589 w 128"/>
                  <a:gd name="T87" fmla="*/ 70521 h 128"/>
                  <a:gd name="T88" fmla="*/ 412510 w 128"/>
                  <a:gd name="T89" fmla="*/ 96558 h 128"/>
                  <a:gd name="T90" fmla="*/ 381948 w 128"/>
                  <a:gd name="T91" fmla="*/ 17426 h 128"/>
                  <a:gd name="T92" fmla="*/ 302816 w 128"/>
                  <a:gd name="T93" fmla="*/ 0 h 1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8"/>
                  <a:gd name="T142" fmla="*/ 0 h 128"/>
                  <a:gd name="T143" fmla="*/ 128 w 128"/>
                  <a:gd name="T144" fmla="*/ 128 h 1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8" h="128">
                    <a:moveTo>
                      <a:pt x="64" y="100"/>
                    </a:moveTo>
                    <a:cubicBezTo>
                      <a:pt x="61" y="100"/>
                      <a:pt x="59" y="99"/>
                      <a:pt x="56" y="99"/>
                    </a:cubicBezTo>
                    <a:cubicBezTo>
                      <a:pt x="37" y="95"/>
                      <a:pt x="25" y="76"/>
                      <a:pt x="29" y="57"/>
                    </a:cubicBezTo>
                    <a:cubicBezTo>
                      <a:pt x="32" y="40"/>
                      <a:pt x="47" y="28"/>
                      <a:pt x="64" y="28"/>
                    </a:cubicBezTo>
                    <a:cubicBezTo>
                      <a:pt x="66" y="28"/>
                      <a:pt x="69" y="29"/>
                      <a:pt x="71" y="29"/>
                    </a:cubicBezTo>
                    <a:cubicBezTo>
                      <a:pt x="80" y="31"/>
                      <a:pt x="88" y="37"/>
                      <a:pt x="94" y="45"/>
                    </a:cubicBezTo>
                    <a:cubicBezTo>
                      <a:pt x="99" y="53"/>
                      <a:pt x="100" y="62"/>
                      <a:pt x="99" y="71"/>
                    </a:cubicBezTo>
                    <a:cubicBezTo>
                      <a:pt x="95" y="88"/>
                      <a:pt x="80" y="100"/>
                      <a:pt x="64" y="100"/>
                    </a:cubicBezTo>
                    <a:moveTo>
                      <a:pt x="64" y="27"/>
                    </a:moveTo>
                    <a:cubicBezTo>
                      <a:pt x="55" y="27"/>
                      <a:pt x="47" y="30"/>
                      <a:pt x="41" y="35"/>
                    </a:cubicBezTo>
                    <a:cubicBezTo>
                      <a:pt x="33" y="41"/>
                      <a:pt x="28" y="50"/>
                      <a:pt x="27" y="60"/>
                    </a:cubicBezTo>
                    <a:cubicBezTo>
                      <a:pt x="26" y="70"/>
                      <a:pt x="29" y="79"/>
                      <a:pt x="35" y="87"/>
                    </a:cubicBezTo>
                    <a:cubicBezTo>
                      <a:pt x="42" y="96"/>
                      <a:pt x="53" y="101"/>
                      <a:pt x="64" y="101"/>
                    </a:cubicBezTo>
                    <a:cubicBezTo>
                      <a:pt x="72" y="101"/>
                      <a:pt x="80" y="98"/>
                      <a:pt x="87" y="93"/>
                    </a:cubicBezTo>
                    <a:cubicBezTo>
                      <a:pt x="102" y="80"/>
                      <a:pt x="105" y="57"/>
                      <a:pt x="92" y="41"/>
                    </a:cubicBezTo>
                    <a:cubicBezTo>
                      <a:pt x="85" y="32"/>
                      <a:pt x="75" y="27"/>
                      <a:pt x="64" y="27"/>
                    </a:cubicBezTo>
                    <a:moveTo>
                      <a:pt x="51" y="16"/>
                    </a:moveTo>
                    <a:cubicBezTo>
                      <a:pt x="65" y="15"/>
                      <a:pt x="65" y="15"/>
                      <a:pt x="65" y="15"/>
                    </a:cubicBezTo>
                    <a:cubicBezTo>
                      <a:pt x="70" y="3"/>
                      <a:pt x="70" y="3"/>
                      <a:pt x="70" y="3"/>
                    </a:cubicBezTo>
                    <a:cubicBezTo>
                      <a:pt x="72" y="3"/>
                      <a:pt x="74" y="4"/>
                      <a:pt x="76" y="4"/>
                    </a:cubicBezTo>
                    <a:cubicBezTo>
                      <a:pt x="78" y="5"/>
                      <a:pt x="80" y="5"/>
                      <a:pt x="82" y="6"/>
                    </a:cubicBezTo>
                    <a:cubicBezTo>
                      <a:pt x="82" y="18"/>
                      <a:pt x="82" y="18"/>
                      <a:pt x="82" y="18"/>
                    </a:cubicBezTo>
                    <a:cubicBezTo>
                      <a:pt x="94" y="25"/>
                      <a:pt x="94" y="25"/>
                      <a:pt x="94" y="25"/>
                    </a:cubicBezTo>
                    <a:cubicBezTo>
                      <a:pt x="105" y="19"/>
                      <a:pt x="105" y="19"/>
                      <a:pt x="105" y="19"/>
                    </a:cubicBezTo>
                    <a:cubicBezTo>
                      <a:pt x="108" y="21"/>
                      <a:pt x="110" y="24"/>
                      <a:pt x="113" y="27"/>
                    </a:cubicBezTo>
                    <a:cubicBezTo>
                      <a:pt x="105" y="37"/>
                      <a:pt x="105" y="37"/>
                      <a:pt x="105" y="37"/>
                    </a:cubicBezTo>
                    <a:cubicBezTo>
                      <a:pt x="111" y="50"/>
                      <a:pt x="111" y="50"/>
                      <a:pt x="111" y="50"/>
                    </a:cubicBezTo>
                    <a:cubicBezTo>
                      <a:pt x="124" y="52"/>
                      <a:pt x="124" y="52"/>
                      <a:pt x="124" y="52"/>
                    </a:cubicBezTo>
                    <a:cubicBezTo>
                      <a:pt x="124" y="55"/>
                      <a:pt x="125" y="59"/>
                      <a:pt x="125" y="63"/>
                    </a:cubicBezTo>
                    <a:cubicBezTo>
                      <a:pt x="113" y="67"/>
                      <a:pt x="113" y="67"/>
                      <a:pt x="113" y="67"/>
                    </a:cubicBezTo>
                    <a:cubicBezTo>
                      <a:pt x="110" y="81"/>
                      <a:pt x="110" y="81"/>
                      <a:pt x="110" y="81"/>
                    </a:cubicBezTo>
                    <a:cubicBezTo>
                      <a:pt x="119" y="89"/>
                      <a:pt x="119" y="89"/>
                      <a:pt x="119" y="89"/>
                    </a:cubicBezTo>
                    <a:cubicBezTo>
                      <a:pt x="118" y="93"/>
                      <a:pt x="116" y="96"/>
                      <a:pt x="114" y="99"/>
                    </a:cubicBezTo>
                    <a:cubicBezTo>
                      <a:pt x="102" y="95"/>
                      <a:pt x="102" y="95"/>
                      <a:pt x="102" y="95"/>
                    </a:cubicBezTo>
                    <a:cubicBezTo>
                      <a:pt x="91" y="105"/>
                      <a:pt x="91" y="105"/>
                      <a:pt x="91" y="105"/>
                    </a:cubicBezTo>
                    <a:cubicBezTo>
                      <a:pt x="94" y="117"/>
                      <a:pt x="94" y="117"/>
                      <a:pt x="94" y="117"/>
                    </a:cubicBezTo>
                    <a:cubicBezTo>
                      <a:pt x="91" y="119"/>
                      <a:pt x="87" y="121"/>
                      <a:pt x="83" y="122"/>
                    </a:cubicBezTo>
                    <a:cubicBezTo>
                      <a:pt x="76" y="112"/>
                      <a:pt x="76" y="112"/>
                      <a:pt x="76" y="112"/>
                    </a:cubicBezTo>
                    <a:cubicBezTo>
                      <a:pt x="62" y="113"/>
                      <a:pt x="62" y="113"/>
                      <a:pt x="62" y="113"/>
                    </a:cubicBezTo>
                    <a:cubicBezTo>
                      <a:pt x="57" y="125"/>
                      <a:pt x="57" y="125"/>
                      <a:pt x="57" y="125"/>
                    </a:cubicBezTo>
                    <a:cubicBezTo>
                      <a:pt x="55" y="124"/>
                      <a:pt x="53" y="124"/>
                      <a:pt x="51" y="124"/>
                    </a:cubicBezTo>
                    <a:cubicBezTo>
                      <a:pt x="49" y="123"/>
                      <a:pt x="47" y="123"/>
                      <a:pt x="46" y="122"/>
                    </a:cubicBezTo>
                    <a:cubicBezTo>
                      <a:pt x="46" y="110"/>
                      <a:pt x="46" y="110"/>
                      <a:pt x="46" y="110"/>
                    </a:cubicBezTo>
                    <a:cubicBezTo>
                      <a:pt x="33" y="103"/>
                      <a:pt x="33" y="103"/>
                      <a:pt x="33" y="103"/>
                    </a:cubicBezTo>
                    <a:cubicBezTo>
                      <a:pt x="23" y="109"/>
                      <a:pt x="23" y="109"/>
                      <a:pt x="23" y="109"/>
                    </a:cubicBezTo>
                    <a:cubicBezTo>
                      <a:pt x="20" y="107"/>
                      <a:pt x="17" y="104"/>
                      <a:pt x="15" y="100"/>
                    </a:cubicBezTo>
                    <a:cubicBezTo>
                      <a:pt x="22" y="90"/>
                      <a:pt x="22" y="90"/>
                      <a:pt x="22" y="90"/>
                    </a:cubicBezTo>
                    <a:cubicBezTo>
                      <a:pt x="16" y="78"/>
                      <a:pt x="16" y="78"/>
                      <a:pt x="16" y="78"/>
                    </a:cubicBezTo>
                    <a:cubicBezTo>
                      <a:pt x="4" y="76"/>
                      <a:pt x="4" y="76"/>
                      <a:pt x="4" y="76"/>
                    </a:cubicBezTo>
                    <a:cubicBezTo>
                      <a:pt x="3" y="73"/>
                      <a:pt x="3" y="69"/>
                      <a:pt x="3" y="65"/>
                    </a:cubicBezTo>
                    <a:cubicBezTo>
                      <a:pt x="14" y="61"/>
                      <a:pt x="14" y="61"/>
                      <a:pt x="14" y="61"/>
                    </a:cubicBezTo>
                    <a:cubicBezTo>
                      <a:pt x="17" y="47"/>
                      <a:pt x="17" y="47"/>
                      <a:pt x="17" y="47"/>
                    </a:cubicBezTo>
                    <a:cubicBezTo>
                      <a:pt x="8" y="39"/>
                      <a:pt x="8" y="39"/>
                      <a:pt x="8" y="39"/>
                    </a:cubicBezTo>
                    <a:cubicBezTo>
                      <a:pt x="10" y="36"/>
                      <a:pt x="11" y="32"/>
                      <a:pt x="14" y="29"/>
                    </a:cubicBezTo>
                    <a:cubicBezTo>
                      <a:pt x="26" y="33"/>
                      <a:pt x="26" y="33"/>
                      <a:pt x="26" y="33"/>
                    </a:cubicBezTo>
                    <a:cubicBezTo>
                      <a:pt x="36" y="23"/>
                      <a:pt x="36" y="23"/>
                      <a:pt x="36" y="23"/>
                    </a:cubicBezTo>
                    <a:cubicBezTo>
                      <a:pt x="33" y="11"/>
                      <a:pt x="33" y="11"/>
                      <a:pt x="33" y="11"/>
                    </a:cubicBezTo>
                    <a:cubicBezTo>
                      <a:pt x="37" y="9"/>
                      <a:pt x="40" y="7"/>
                      <a:pt x="44" y="6"/>
                    </a:cubicBezTo>
                    <a:cubicBezTo>
                      <a:pt x="51" y="16"/>
                      <a:pt x="51" y="16"/>
                      <a:pt x="51" y="16"/>
                    </a:cubicBezTo>
                    <a:moveTo>
                      <a:pt x="66" y="0"/>
                    </a:moveTo>
                    <a:cubicBezTo>
                      <a:pt x="68" y="2"/>
                      <a:pt x="68" y="2"/>
                      <a:pt x="68" y="2"/>
                    </a:cubicBezTo>
                    <a:cubicBezTo>
                      <a:pt x="63" y="12"/>
                      <a:pt x="63" y="12"/>
                      <a:pt x="63" y="12"/>
                    </a:cubicBezTo>
                    <a:cubicBezTo>
                      <a:pt x="53" y="13"/>
                      <a:pt x="53" y="13"/>
                      <a:pt x="53" y="13"/>
                    </a:cubicBezTo>
                    <a:cubicBezTo>
                      <a:pt x="46" y="4"/>
                      <a:pt x="46" y="4"/>
                      <a:pt x="46" y="4"/>
                    </a:cubicBezTo>
                    <a:cubicBezTo>
                      <a:pt x="47" y="2"/>
                      <a:pt x="47" y="2"/>
                      <a:pt x="47" y="2"/>
                    </a:cubicBezTo>
                    <a:cubicBezTo>
                      <a:pt x="44" y="3"/>
                      <a:pt x="44" y="3"/>
                      <a:pt x="44" y="3"/>
                    </a:cubicBezTo>
                    <a:cubicBezTo>
                      <a:pt x="39" y="5"/>
                      <a:pt x="35" y="7"/>
                      <a:pt x="31" y="9"/>
                    </a:cubicBezTo>
                    <a:cubicBezTo>
                      <a:pt x="28" y="11"/>
                      <a:pt x="28" y="11"/>
                      <a:pt x="28" y="11"/>
                    </a:cubicBezTo>
                    <a:cubicBezTo>
                      <a:pt x="30" y="12"/>
                      <a:pt x="30" y="12"/>
                      <a:pt x="30" y="12"/>
                    </a:cubicBezTo>
                    <a:cubicBezTo>
                      <a:pt x="33" y="22"/>
                      <a:pt x="33" y="22"/>
                      <a:pt x="33" y="22"/>
                    </a:cubicBezTo>
                    <a:cubicBezTo>
                      <a:pt x="25" y="29"/>
                      <a:pt x="25" y="29"/>
                      <a:pt x="25" y="29"/>
                    </a:cubicBezTo>
                    <a:cubicBezTo>
                      <a:pt x="15" y="26"/>
                      <a:pt x="15" y="26"/>
                      <a:pt x="15" y="26"/>
                    </a:cubicBezTo>
                    <a:cubicBezTo>
                      <a:pt x="14" y="24"/>
                      <a:pt x="14" y="24"/>
                      <a:pt x="14" y="24"/>
                    </a:cubicBezTo>
                    <a:cubicBezTo>
                      <a:pt x="12" y="26"/>
                      <a:pt x="12" y="26"/>
                      <a:pt x="12" y="26"/>
                    </a:cubicBezTo>
                    <a:cubicBezTo>
                      <a:pt x="9" y="30"/>
                      <a:pt x="7" y="35"/>
                      <a:pt x="5" y="39"/>
                    </a:cubicBezTo>
                    <a:cubicBezTo>
                      <a:pt x="4" y="42"/>
                      <a:pt x="4" y="42"/>
                      <a:pt x="4" y="42"/>
                    </a:cubicBezTo>
                    <a:cubicBezTo>
                      <a:pt x="6" y="41"/>
                      <a:pt x="6" y="41"/>
                      <a:pt x="6" y="41"/>
                    </a:cubicBezTo>
                    <a:cubicBezTo>
                      <a:pt x="14" y="48"/>
                      <a:pt x="14" y="48"/>
                      <a:pt x="14" y="48"/>
                    </a:cubicBezTo>
                    <a:cubicBezTo>
                      <a:pt x="12" y="59"/>
                      <a:pt x="12" y="59"/>
                      <a:pt x="12" y="59"/>
                    </a:cubicBezTo>
                    <a:cubicBezTo>
                      <a:pt x="2" y="62"/>
                      <a:pt x="2" y="62"/>
                      <a:pt x="2" y="62"/>
                    </a:cubicBezTo>
                    <a:cubicBezTo>
                      <a:pt x="0" y="60"/>
                      <a:pt x="0" y="60"/>
                      <a:pt x="0" y="60"/>
                    </a:cubicBezTo>
                    <a:cubicBezTo>
                      <a:pt x="0" y="64"/>
                      <a:pt x="0" y="64"/>
                      <a:pt x="0" y="64"/>
                    </a:cubicBezTo>
                    <a:cubicBezTo>
                      <a:pt x="0" y="69"/>
                      <a:pt x="0" y="73"/>
                      <a:pt x="1" y="78"/>
                    </a:cubicBezTo>
                    <a:cubicBezTo>
                      <a:pt x="2" y="81"/>
                      <a:pt x="2" y="81"/>
                      <a:pt x="2" y="81"/>
                    </a:cubicBezTo>
                    <a:cubicBezTo>
                      <a:pt x="4" y="79"/>
                      <a:pt x="4" y="79"/>
                      <a:pt x="4" y="79"/>
                    </a:cubicBezTo>
                    <a:cubicBezTo>
                      <a:pt x="14" y="80"/>
                      <a:pt x="14" y="80"/>
                      <a:pt x="14" y="80"/>
                    </a:cubicBezTo>
                    <a:cubicBezTo>
                      <a:pt x="19" y="90"/>
                      <a:pt x="19" y="90"/>
                      <a:pt x="19" y="90"/>
                    </a:cubicBezTo>
                    <a:cubicBezTo>
                      <a:pt x="12" y="99"/>
                      <a:pt x="12" y="99"/>
                      <a:pt x="12" y="99"/>
                    </a:cubicBezTo>
                    <a:cubicBezTo>
                      <a:pt x="10" y="99"/>
                      <a:pt x="10" y="99"/>
                      <a:pt x="10" y="99"/>
                    </a:cubicBezTo>
                    <a:cubicBezTo>
                      <a:pt x="12" y="101"/>
                      <a:pt x="12" y="101"/>
                      <a:pt x="12" y="101"/>
                    </a:cubicBezTo>
                    <a:cubicBezTo>
                      <a:pt x="15" y="105"/>
                      <a:pt x="18" y="109"/>
                      <a:pt x="22" y="112"/>
                    </a:cubicBezTo>
                    <a:cubicBezTo>
                      <a:pt x="24" y="114"/>
                      <a:pt x="24" y="114"/>
                      <a:pt x="24" y="114"/>
                    </a:cubicBezTo>
                    <a:cubicBezTo>
                      <a:pt x="24" y="112"/>
                      <a:pt x="24" y="112"/>
                      <a:pt x="24" y="112"/>
                    </a:cubicBezTo>
                    <a:cubicBezTo>
                      <a:pt x="33" y="106"/>
                      <a:pt x="33" y="106"/>
                      <a:pt x="33" y="106"/>
                    </a:cubicBezTo>
                    <a:cubicBezTo>
                      <a:pt x="43" y="112"/>
                      <a:pt x="43" y="112"/>
                      <a:pt x="43" y="112"/>
                    </a:cubicBezTo>
                    <a:cubicBezTo>
                      <a:pt x="43" y="122"/>
                      <a:pt x="43" y="122"/>
                      <a:pt x="43" y="122"/>
                    </a:cubicBezTo>
                    <a:cubicBezTo>
                      <a:pt x="40" y="124"/>
                      <a:pt x="40" y="124"/>
                      <a:pt x="40" y="124"/>
                    </a:cubicBezTo>
                    <a:cubicBezTo>
                      <a:pt x="43" y="125"/>
                      <a:pt x="43" y="125"/>
                      <a:pt x="43" y="125"/>
                    </a:cubicBezTo>
                    <a:cubicBezTo>
                      <a:pt x="46" y="125"/>
                      <a:pt x="48" y="126"/>
                      <a:pt x="51" y="127"/>
                    </a:cubicBezTo>
                    <a:cubicBezTo>
                      <a:pt x="53" y="127"/>
                      <a:pt x="55" y="127"/>
                      <a:pt x="58" y="128"/>
                    </a:cubicBezTo>
                    <a:cubicBezTo>
                      <a:pt x="61" y="128"/>
                      <a:pt x="61" y="128"/>
                      <a:pt x="61" y="128"/>
                    </a:cubicBezTo>
                    <a:cubicBezTo>
                      <a:pt x="60" y="126"/>
                      <a:pt x="60" y="126"/>
                      <a:pt x="60" y="126"/>
                    </a:cubicBezTo>
                    <a:cubicBezTo>
                      <a:pt x="64" y="116"/>
                      <a:pt x="64" y="116"/>
                      <a:pt x="64" y="116"/>
                    </a:cubicBezTo>
                    <a:cubicBezTo>
                      <a:pt x="75" y="115"/>
                      <a:pt x="75" y="115"/>
                      <a:pt x="75" y="115"/>
                    </a:cubicBezTo>
                    <a:cubicBezTo>
                      <a:pt x="81" y="124"/>
                      <a:pt x="81" y="124"/>
                      <a:pt x="81" y="124"/>
                    </a:cubicBezTo>
                    <a:cubicBezTo>
                      <a:pt x="80" y="126"/>
                      <a:pt x="80" y="126"/>
                      <a:pt x="80" y="126"/>
                    </a:cubicBezTo>
                    <a:cubicBezTo>
                      <a:pt x="83" y="125"/>
                      <a:pt x="83" y="125"/>
                      <a:pt x="83" y="125"/>
                    </a:cubicBezTo>
                    <a:cubicBezTo>
                      <a:pt x="88" y="124"/>
                      <a:pt x="92" y="121"/>
                      <a:pt x="97" y="119"/>
                    </a:cubicBezTo>
                    <a:cubicBezTo>
                      <a:pt x="99" y="117"/>
                      <a:pt x="99" y="117"/>
                      <a:pt x="99" y="117"/>
                    </a:cubicBezTo>
                    <a:cubicBezTo>
                      <a:pt x="97" y="116"/>
                      <a:pt x="97" y="116"/>
                      <a:pt x="97" y="116"/>
                    </a:cubicBezTo>
                    <a:cubicBezTo>
                      <a:pt x="95" y="106"/>
                      <a:pt x="95" y="106"/>
                      <a:pt x="95" y="106"/>
                    </a:cubicBezTo>
                    <a:cubicBezTo>
                      <a:pt x="103" y="99"/>
                      <a:pt x="103" y="99"/>
                      <a:pt x="103" y="99"/>
                    </a:cubicBezTo>
                    <a:cubicBezTo>
                      <a:pt x="113" y="102"/>
                      <a:pt x="113" y="102"/>
                      <a:pt x="113" y="102"/>
                    </a:cubicBezTo>
                    <a:cubicBezTo>
                      <a:pt x="113" y="104"/>
                      <a:pt x="113" y="104"/>
                      <a:pt x="113" y="104"/>
                    </a:cubicBezTo>
                    <a:cubicBezTo>
                      <a:pt x="115" y="102"/>
                      <a:pt x="115" y="102"/>
                      <a:pt x="115" y="102"/>
                    </a:cubicBezTo>
                    <a:cubicBezTo>
                      <a:pt x="118" y="98"/>
                      <a:pt x="121" y="94"/>
                      <a:pt x="123" y="89"/>
                    </a:cubicBezTo>
                    <a:cubicBezTo>
                      <a:pt x="124" y="86"/>
                      <a:pt x="124" y="86"/>
                      <a:pt x="124" y="86"/>
                    </a:cubicBezTo>
                    <a:cubicBezTo>
                      <a:pt x="121" y="87"/>
                      <a:pt x="121" y="87"/>
                      <a:pt x="121" y="87"/>
                    </a:cubicBezTo>
                    <a:cubicBezTo>
                      <a:pt x="113" y="80"/>
                      <a:pt x="113" y="80"/>
                      <a:pt x="113" y="80"/>
                    </a:cubicBezTo>
                    <a:cubicBezTo>
                      <a:pt x="116" y="69"/>
                      <a:pt x="116" y="69"/>
                      <a:pt x="116" y="69"/>
                    </a:cubicBezTo>
                    <a:cubicBezTo>
                      <a:pt x="126" y="66"/>
                      <a:pt x="126" y="66"/>
                      <a:pt x="126" y="66"/>
                    </a:cubicBezTo>
                    <a:cubicBezTo>
                      <a:pt x="128" y="67"/>
                      <a:pt x="128" y="67"/>
                      <a:pt x="128" y="67"/>
                    </a:cubicBezTo>
                    <a:cubicBezTo>
                      <a:pt x="128" y="64"/>
                      <a:pt x="128" y="64"/>
                      <a:pt x="128" y="64"/>
                    </a:cubicBezTo>
                    <a:cubicBezTo>
                      <a:pt x="128" y="60"/>
                      <a:pt x="127" y="55"/>
                      <a:pt x="126" y="50"/>
                    </a:cubicBezTo>
                    <a:cubicBezTo>
                      <a:pt x="125" y="47"/>
                      <a:pt x="125" y="47"/>
                      <a:pt x="125" y="47"/>
                    </a:cubicBezTo>
                    <a:cubicBezTo>
                      <a:pt x="124" y="49"/>
                      <a:pt x="124" y="49"/>
                      <a:pt x="124" y="49"/>
                    </a:cubicBezTo>
                    <a:cubicBezTo>
                      <a:pt x="113" y="48"/>
                      <a:pt x="113" y="48"/>
                      <a:pt x="113" y="48"/>
                    </a:cubicBezTo>
                    <a:cubicBezTo>
                      <a:pt x="109" y="38"/>
                      <a:pt x="109" y="38"/>
                      <a:pt x="109" y="38"/>
                    </a:cubicBezTo>
                    <a:cubicBezTo>
                      <a:pt x="115" y="29"/>
                      <a:pt x="115" y="29"/>
                      <a:pt x="115" y="29"/>
                    </a:cubicBezTo>
                    <a:cubicBezTo>
                      <a:pt x="117" y="29"/>
                      <a:pt x="117" y="29"/>
                      <a:pt x="117" y="29"/>
                    </a:cubicBezTo>
                    <a:cubicBezTo>
                      <a:pt x="116" y="27"/>
                      <a:pt x="116" y="27"/>
                      <a:pt x="116" y="27"/>
                    </a:cubicBezTo>
                    <a:cubicBezTo>
                      <a:pt x="113" y="23"/>
                      <a:pt x="110" y="19"/>
                      <a:pt x="106" y="16"/>
                    </a:cubicBezTo>
                    <a:cubicBezTo>
                      <a:pt x="103" y="14"/>
                      <a:pt x="103" y="14"/>
                      <a:pt x="103" y="14"/>
                    </a:cubicBezTo>
                    <a:cubicBezTo>
                      <a:pt x="103" y="16"/>
                      <a:pt x="103" y="16"/>
                      <a:pt x="103" y="16"/>
                    </a:cubicBezTo>
                    <a:cubicBezTo>
                      <a:pt x="94" y="22"/>
                      <a:pt x="94" y="22"/>
                      <a:pt x="94" y="22"/>
                    </a:cubicBezTo>
                    <a:cubicBezTo>
                      <a:pt x="85" y="16"/>
                      <a:pt x="85" y="16"/>
                      <a:pt x="85" y="16"/>
                    </a:cubicBezTo>
                    <a:cubicBezTo>
                      <a:pt x="85" y="6"/>
                      <a:pt x="85" y="6"/>
                      <a:pt x="85" y="6"/>
                    </a:cubicBezTo>
                    <a:cubicBezTo>
                      <a:pt x="87" y="4"/>
                      <a:pt x="87" y="4"/>
                      <a:pt x="87" y="4"/>
                    </a:cubicBezTo>
                    <a:cubicBezTo>
                      <a:pt x="84" y="3"/>
                      <a:pt x="84" y="3"/>
                      <a:pt x="84" y="3"/>
                    </a:cubicBezTo>
                    <a:cubicBezTo>
                      <a:pt x="81" y="2"/>
                      <a:pt x="79" y="2"/>
                      <a:pt x="77" y="1"/>
                    </a:cubicBezTo>
                    <a:cubicBezTo>
                      <a:pt x="74" y="1"/>
                      <a:pt x="72" y="0"/>
                      <a:pt x="69" y="0"/>
                    </a:cubicBezTo>
                    <a:cubicBezTo>
                      <a:pt x="66" y="0"/>
                      <a:pt x="66" y="0"/>
                      <a:pt x="6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75" name="Freeform 24"/>
              <p:cNvSpPr>
                <a:spLocks noEditPoints="1"/>
              </p:cNvSpPr>
              <p:nvPr/>
            </p:nvSpPr>
            <p:spPr bwMode="auto">
              <a:xfrm>
                <a:off x="93" y="774"/>
                <a:ext cx="344" cy="324"/>
              </a:xfrm>
              <a:custGeom>
                <a:avLst/>
                <a:gdLst>
                  <a:gd name="T0" fmla="*/ 180296 w 85"/>
                  <a:gd name="T1" fmla="*/ 340058 h 80"/>
                  <a:gd name="T2" fmla="*/ 53101 w 85"/>
                  <a:gd name="T3" fmla="*/ 277939 h 80"/>
                  <a:gd name="T4" fmla="*/ 17427 w 85"/>
                  <a:gd name="T5" fmla="*/ 159039 h 80"/>
                  <a:gd name="T6" fmla="*/ 79140 w 85"/>
                  <a:gd name="T7" fmla="*/ 48960 h 80"/>
                  <a:gd name="T8" fmla="*/ 180296 w 85"/>
                  <a:gd name="T9" fmla="*/ 13154 h 80"/>
                  <a:gd name="T10" fmla="*/ 302858 w 85"/>
                  <a:gd name="T11" fmla="*/ 75075 h 80"/>
                  <a:gd name="T12" fmla="*/ 281125 w 85"/>
                  <a:gd name="T13" fmla="*/ 304054 h 80"/>
                  <a:gd name="T14" fmla="*/ 180296 w 85"/>
                  <a:gd name="T15" fmla="*/ 340058 h 80"/>
                  <a:gd name="T16" fmla="*/ 180296 w 85"/>
                  <a:gd name="T17" fmla="*/ 0 h 80"/>
                  <a:gd name="T18" fmla="*/ 70528 w 85"/>
                  <a:gd name="T19" fmla="*/ 39269 h 80"/>
                  <a:gd name="T20" fmla="*/ 4306 w 85"/>
                  <a:gd name="T21" fmla="*/ 159039 h 80"/>
                  <a:gd name="T22" fmla="*/ 43486 w 85"/>
                  <a:gd name="T23" fmla="*/ 286517 h 80"/>
                  <a:gd name="T24" fmla="*/ 180296 w 85"/>
                  <a:gd name="T25" fmla="*/ 353014 h 80"/>
                  <a:gd name="T26" fmla="*/ 285431 w 85"/>
                  <a:gd name="T27" fmla="*/ 313681 h 80"/>
                  <a:gd name="T28" fmla="*/ 315978 w 85"/>
                  <a:gd name="T29" fmla="*/ 66432 h 80"/>
                  <a:gd name="T30" fmla="*/ 180296 w 85"/>
                  <a:gd name="T31" fmla="*/ 0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5"/>
                  <a:gd name="T49" fmla="*/ 0 h 80"/>
                  <a:gd name="T50" fmla="*/ 85 w 85"/>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5" h="80">
                    <a:moveTo>
                      <a:pt x="41" y="77"/>
                    </a:moveTo>
                    <a:cubicBezTo>
                      <a:pt x="30" y="77"/>
                      <a:pt x="19" y="72"/>
                      <a:pt x="12" y="63"/>
                    </a:cubicBezTo>
                    <a:cubicBezTo>
                      <a:pt x="6" y="55"/>
                      <a:pt x="3" y="46"/>
                      <a:pt x="4" y="36"/>
                    </a:cubicBezTo>
                    <a:cubicBezTo>
                      <a:pt x="5" y="26"/>
                      <a:pt x="10" y="17"/>
                      <a:pt x="18" y="11"/>
                    </a:cubicBezTo>
                    <a:cubicBezTo>
                      <a:pt x="24" y="6"/>
                      <a:pt x="32" y="3"/>
                      <a:pt x="41" y="3"/>
                    </a:cubicBezTo>
                    <a:cubicBezTo>
                      <a:pt x="52" y="3"/>
                      <a:pt x="62" y="8"/>
                      <a:pt x="69" y="17"/>
                    </a:cubicBezTo>
                    <a:cubicBezTo>
                      <a:pt x="82" y="33"/>
                      <a:pt x="79" y="56"/>
                      <a:pt x="64" y="69"/>
                    </a:cubicBezTo>
                    <a:cubicBezTo>
                      <a:pt x="57" y="74"/>
                      <a:pt x="49" y="77"/>
                      <a:pt x="41" y="77"/>
                    </a:cubicBezTo>
                    <a:moveTo>
                      <a:pt x="41" y="0"/>
                    </a:moveTo>
                    <a:cubicBezTo>
                      <a:pt x="32" y="0"/>
                      <a:pt x="23" y="3"/>
                      <a:pt x="16" y="9"/>
                    </a:cubicBezTo>
                    <a:cubicBezTo>
                      <a:pt x="8" y="16"/>
                      <a:pt x="3" y="25"/>
                      <a:pt x="1" y="36"/>
                    </a:cubicBezTo>
                    <a:cubicBezTo>
                      <a:pt x="0" y="46"/>
                      <a:pt x="3" y="56"/>
                      <a:pt x="10" y="65"/>
                    </a:cubicBezTo>
                    <a:cubicBezTo>
                      <a:pt x="17" y="74"/>
                      <a:pt x="29" y="80"/>
                      <a:pt x="41" y="80"/>
                    </a:cubicBezTo>
                    <a:cubicBezTo>
                      <a:pt x="50" y="80"/>
                      <a:pt x="58" y="77"/>
                      <a:pt x="65" y="71"/>
                    </a:cubicBezTo>
                    <a:cubicBezTo>
                      <a:pt x="83" y="57"/>
                      <a:pt x="85" y="32"/>
                      <a:pt x="72" y="15"/>
                    </a:cubicBezTo>
                    <a:cubicBezTo>
                      <a:pt x="64" y="6"/>
                      <a:pt x="53" y="0"/>
                      <a:pt x="4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76" name="Freeform 25"/>
              <p:cNvSpPr>
                <a:spLocks noEditPoints="1"/>
              </p:cNvSpPr>
              <p:nvPr/>
            </p:nvSpPr>
            <p:spPr bwMode="auto">
              <a:xfrm>
                <a:off x="117" y="798"/>
                <a:ext cx="292" cy="272"/>
              </a:xfrm>
              <a:custGeom>
                <a:avLst/>
                <a:gdLst>
                  <a:gd name="T0" fmla="*/ 155823 w 72"/>
                  <a:gd name="T1" fmla="*/ 188480 h 67"/>
                  <a:gd name="T2" fmla="*/ 125000 w 72"/>
                  <a:gd name="T3" fmla="*/ 174092 h 67"/>
                  <a:gd name="T4" fmla="*/ 115263 w 72"/>
                  <a:gd name="T5" fmla="*/ 147737 h 67"/>
                  <a:gd name="T6" fmla="*/ 129607 w 72"/>
                  <a:gd name="T7" fmla="*/ 121434 h 67"/>
                  <a:gd name="T8" fmla="*/ 155823 w 72"/>
                  <a:gd name="T9" fmla="*/ 111329 h 67"/>
                  <a:gd name="T10" fmla="*/ 182042 w 72"/>
                  <a:gd name="T11" fmla="*/ 130134 h 67"/>
                  <a:gd name="T12" fmla="*/ 177763 w 72"/>
                  <a:gd name="T13" fmla="*/ 183056 h 67"/>
                  <a:gd name="T14" fmla="*/ 155823 w 72"/>
                  <a:gd name="T15" fmla="*/ 188480 h 67"/>
                  <a:gd name="T16" fmla="*/ 155823 w 72"/>
                  <a:gd name="T17" fmla="*/ 102710 h 67"/>
                  <a:gd name="T18" fmla="*/ 125000 w 72"/>
                  <a:gd name="T19" fmla="*/ 111329 h 67"/>
                  <a:gd name="T20" fmla="*/ 101993 w 72"/>
                  <a:gd name="T21" fmla="*/ 147737 h 67"/>
                  <a:gd name="T22" fmla="*/ 115263 w 72"/>
                  <a:gd name="T23" fmla="*/ 183056 h 67"/>
                  <a:gd name="T24" fmla="*/ 155823 w 72"/>
                  <a:gd name="T25" fmla="*/ 201796 h 67"/>
                  <a:gd name="T26" fmla="*/ 186369 w 72"/>
                  <a:gd name="T27" fmla="*/ 192832 h 67"/>
                  <a:gd name="T28" fmla="*/ 195316 w 72"/>
                  <a:gd name="T29" fmla="*/ 121434 h 67"/>
                  <a:gd name="T30" fmla="*/ 155823 w 72"/>
                  <a:gd name="T31" fmla="*/ 102710 h 67"/>
                  <a:gd name="T32" fmla="*/ 155823 w 72"/>
                  <a:gd name="T33" fmla="*/ 291190 h 67"/>
                  <a:gd name="T34" fmla="*/ 49226 w 72"/>
                  <a:gd name="T35" fmla="*/ 237131 h 67"/>
                  <a:gd name="T36" fmla="*/ 17617 w 72"/>
                  <a:gd name="T37" fmla="*/ 139102 h 67"/>
                  <a:gd name="T38" fmla="*/ 71447 w 72"/>
                  <a:gd name="T39" fmla="*/ 45091 h 67"/>
                  <a:gd name="T40" fmla="*/ 155823 w 72"/>
                  <a:gd name="T41" fmla="*/ 13316 h 67"/>
                  <a:gd name="T42" fmla="*/ 262139 w 72"/>
                  <a:gd name="T43" fmla="*/ 67375 h 67"/>
                  <a:gd name="T44" fmla="*/ 240198 w 72"/>
                  <a:gd name="T45" fmla="*/ 259135 h 67"/>
                  <a:gd name="T46" fmla="*/ 155823 w 72"/>
                  <a:gd name="T47" fmla="*/ 291190 h 67"/>
                  <a:gd name="T48" fmla="*/ 155823 w 72"/>
                  <a:gd name="T49" fmla="*/ 0 h 67"/>
                  <a:gd name="T50" fmla="*/ 62500 w 72"/>
                  <a:gd name="T51" fmla="*/ 35336 h 67"/>
                  <a:gd name="T52" fmla="*/ 4344 w 72"/>
                  <a:gd name="T53" fmla="*/ 134486 h 67"/>
                  <a:gd name="T54" fmla="*/ 40560 w 72"/>
                  <a:gd name="T55" fmla="*/ 245815 h 67"/>
                  <a:gd name="T56" fmla="*/ 155823 w 72"/>
                  <a:gd name="T57" fmla="*/ 299890 h 67"/>
                  <a:gd name="T58" fmla="*/ 249149 w 72"/>
                  <a:gd name="T59" fmla="*/ 269170 h 67"/>
                  <a:gd name="T60" fmla="*/ 271090 w 72"/>
                  <a:gd name="T61" fmla="*/ 58411 h 67"/>
                  <a:gd name="T62" fmla="*/ 155823 w 72"/>
                  <a:gd name="T63" fmla="*/ 0 h 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67"/>
                  <a:gd name="T98" fmla="*/ 72 w 72"/>
                  <a:gd name="T99" fmla="*/ 67 h 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67">
                    <a:moveTo>
                      <a:pt x="35" y="42"/>
                    </a:moveTo>
                    <a:cubicBezTo>
                      <a:pt x="32" y="42"/>
                      <a:pt x="30" y="41"/>
                      <a:pt x="28" y="39"/>
                    </a:cubicBezTo>
                    <a:cubicBezTo>
                      <a:pt x="27" y="38"/>
                      <a:pt x="26" y="35"/>
                      <a:pt x="26" y="33"/>
                    </a:cubicBezTo>
                    <a:cubicBezTo>
                      <a:pt x="26" y="31"/>
                      <a:pt x="28" y="29"/>
                      <a:pt x="29" y="27"/>
                    </a:cubicBezTo>
                    <a:cubicBezTo>
                      <a:pt x="31" y="26"/>
                      <a:pt x="33" y="25"/>
                      <a:pt x="35" y="25"/>
                    </a:cubicBezTo>
                    <a:cubicBezTo>
                      <a:pt x="37" y="25"/>
                      <a:pt x="40" y="27"/>
                      <a:pt x="41" y="29"/>
                    </a:cubicBezTo>
                    <a:cubicBezTo>
                      <a:pt x="44" y="32"/>
                      <a:pt x="44" y="38"/>
                      <a:pt x="40" y="41"/>
                    </a:cubicBezTo>
                    <a:cubicBezTo>
                      <a:pt x="39" y="42"/>
                      <a:pt x="37" y="42"/>
                      <a:pt x="35" y="42"/>
                    </a:cubicBezTo>
                    <a:moveTo>
                      <a:pt x="35" y="23"/>
                    </a:moveTo>
                    <a:cubicBezTo>
                      <a:pt x="32" y="23"/>
                      <a:pt x="30" y="23"/>
                      <a:pt x="28" y="25"/>
                    </a:cubicBezTo>
                    <a:cubicBezTo>
                      <a:pt x="25" y="27"/>
                      <a:pt x="24" y="30"/>
                      <a:pt x="23" y="33"/>
                    </a:cubicBezTo>
                    <a:cubicBezTo>
                      <a:pt x="23" y="36"/>
                      <a:pt x="24" y="39"/>
                      <a:pt x="26" y="41"/>
                    </a:cubicBezTo>
                    <a:cubicBezTo>
                      <a:pt x="28" y="44"/>
                      <a:pt x="31" y="45"/>
                      <a:pt x="35" y="45"/>
                    </a:cubicBezTo>
                    <a:cubicBezTo>
                      <a:pt x="37" y="45"/>
                      <a:pt x="40" y="45"/>
                      <a:pt x="42" y="43"/>
                    </a:cubicBezTo>
                    <a:cubicBezTo>
                      <a:pt x="47" y="39"/>
                      <a:pt x="48" y="32"/>
                      <a:pt x="44" y="27"/>
                    </a:cubicBezTo>
                    <a:cubicBezTo>
                      <a:pt x="42" y="24"/>
                      <a:pt x="38" y="23"/>
                      <a:pt x="35" y="23"/>
                    </a:cubicBezTo>
                    <a:moveTo>
                      <a:pt x="35" y="65"/>
                    </a:moveTo>
                    <a:cubicBezTo>
                      <a:pt x="25" y="65"/>
                      <a:pt x="17" y="60"/>
                      <a:pt x="11" y="53"/>
                    </a:cubicBezTo>
                    <a:cubicBezTo>
                      <a:pt x="6" y="47"/>
                      <a:pt x="3" y="39"/>
                      <a:pt x="4" y="31"/>
                    </a:cubicBezTo>
                    <a:cubicBezTo>
                      <a:pt x="5" y="22"/>
                      <a:pt x="9" y="15"/>
                      <a:pt x="16" y="10"/>
                    </a:cubicBezTo>
                    <a:cubicBezTo>
                      <a:pt x="21" y="6"/>
                      <a:pt x="28" y="3"/>
                      <a:pt x="35" y="3"/>
                    </a:cubicBezTo>
                    <a:cubicBezTo>
                      <a:pt x="44" y="3"/>
                      <a:pt x="53" y="8"/>
                      <a:pt x="59" y="15"/>
                    </a:cubicBezTo>
                    <a:cubicBezTo>
                      <a:pt x="69" y="28"/>
                      <a:pt x="67" y="47"/>
                      <a:pt x="54" y="58"/>
                    </a:cubicBezTo>
                    <a:cubicBezTo>
                      <a:pt x="48" y="62"/>
                      <a:pt x="42" y="65"/>
                      <a:pt x="35" y="65"/>
                    </a:cubicBezTo>
                    <a:moveTo>
                      <a:pt x="35" y="0"/>
                    </a:moveTo>
                    <a:cubicBezTo>
                      <a:pt x="27" y="0"/>
                      <a:pt x="20" y="3"/>
                      <a:pt x="14" y="8"/>
                    </a:cubicBezTo>
                    <a:cubicBezTo>
                      <a:pt x="7" y="13"/>
                      <a:pt x="2" y="21"/>
                      <a:pt x="1" y="30"/>
                    </a:cubicBezTo>
                    <a:cubicBezTo>
                      <a:pt x="0" y="39"/>
                      <a:pt x="3" y="48"/>
                      <a:pt x="9" y="55"/>
                    </a:cubicBezTo>
                    <a:cubicBezTo>
                      <a:pt x="15" y="63"/>
                      <a:pt x="25" y="67"/>
                      <a:pt x="35" y="67"/>
                    </a:cubicBezTo>
                    <a:cubicBezTo>
                      <a:pt x="42" y="67"/>
                      <a:pt x="50" y="65"/>
                      <a:pt x="56" y="60"/>
                    </a:cubicBezTo>
                    <a:cubicBezTo>
                      <a:pt x="70" y="49"/>
                      <a:pt x="72" y="28"/>
                      <a:pt x="61" y="13"/>
                    </a:cubicBezTo>
                    <a:cubicBezTo>
                      <a:pt x="55" y="5"/>
                      <a:pt x="45" y="0"/>
                      <a:pt x="3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77" name="Freeform 26"/>
              <p:cNvSpPr>
                <a:spLocks noEditPoints="1"/>
              </p:cNvSpPr>
              <p:nvPr/>
            </p:nvSpPr>
            <p:spPr bwMode="auto">
              <a:xfrm>
                <a:off x="599" y="818"/>
                <a:ext cx="1699" cy="1390"/>
              </a:xfrm>
              <a:custGeom>
                <a:avLst/>
                <a:gdLst>
                  <a:gd name="T0" fmla="*/ 1673640 w 420"/>
                  <a:gd name="T1" fmla="*/ 1173723 h 343"/>
                  <a:gd name="T2" fmla="*/ 118097 w 420"/>
                  <a:gd name="T3" fmla="*/ 1173723 h 343"/>
                  <a:gd name="T4" fmla="*/ 118097 w 420"/>
                  <a:gd name="T5" fmla="*/ 1182639 h 343"/>
                  <a:gd name="T6" fmla="*/ 118097 w 420"/>
                  <a:gd name="T7" fmla="*/ 1182639 h 343"/>
                  <a:gd name="T8" fmla="*/ 771184 w 420"/>
                  <a:gd name="T9" fmla="*/ 1182639 h 343"/>
                  <a:gd name="T10" fmla="*/ 771184 w 420"/>
                  <a:gd name="T11" fmla="*/ 1426217 h 343"/>
                  <a:gd name="T12" fmla="*/ 591523 w 420"/>
                  <a:gd name="T13" fmla="*/ 1426217 h 343"/>
                  <a:gd name="T14" fmla="*/ 591523 w 420"/>
                  <a:gd name="T15" fmla="*/ 1519254 h 343"/>
                  <a:gd name="T16" fmla="*/ 1354168 w 420"/>
                  <a:gd name="T17" fmla="*/ 1519254 h 343"/>
                  <a:gd name="T18" fmla="*/ 1354168 w 420"/>
                  <a:gd name="T19" fmla="*/ 1426217 h 343"/>
                  <a:gd name="T20" fmla="*/ 1178483 w 420"/>
                  <a:gd name="T21" fmla="*/ 1426217 h 343"/>
                  <a:gd name="T22" fmla="*/ 1178483 w 420"/>
                  <a:gd name="T23" fmla="*/ 1182639 h 343"/>
                  <a:gd name="T24" fmla="*/ 1612800 w 420"/>
                  <a:gd name="T25" fmla="*/ 1182639 h 343"/>
                  <a:gd name="T26" fmla="*/ 1612800 w 420"/>
                  <a:gd name="T27" fmla="*/ 1178303 h 343"/>
                  <a:gd name="T28" fmla="*/ 1617363 w 420"/>
                  <a:gd name="T29" fmla="*/ 1182639 h 343"/>
                  <a:gd name="T30" fmla="*/ 1643382 w 420"/>
                  <a:gd name="T31" fmla="*/ 1182639 h 343"/>
                  <a:gd name="T32" fmla="*/ 1673640 w 420"/>
                  <a:gd name="T33" fmla="*/ 1173723 h 343"/>
                  <a:gd name="T34" fmla="*/ 1673640 w 420"/>
                  <a:gd name="T35" fmla="*/ 1173723 h 343"/>
                  <a:gd name="T36" fmla="*/ 1730897 w 420"/>
                  <a:gd name="T37" fmla="*/ 1173723 h 343"/>
                  <a:gd name="T38" fmla="*/ 1686484 w 420"/>
                  <a:gd name="T39" fmla="*/ 1173723 h 343"/>
                  <a:gd name="T40" fmla="*/ 1682180 w 420"/>
                  <a:gd name="T41" fmla="*/ 1182639 h 343"/>
                  <a:gd name="T42" fmla="*/ 1730897 w 420"/>
                  <a:gd name="T43" fmla="*/ 1182639 h 343"/>
                  <a:gd name="T44" fmla="*/ 1730897 w 420"/>
                  <a:gd name="T45" fmla="*/ 1178303 h 343"/>
                  <a:gd name="T46" fmla="*/ 1730897 w 420"/>
                  <a:gd name="T47" fmla="*/ 1173723 h 343"/>
                  <a:gd name="T48" fmla="*/ 1761483 w 420"/>
                  <a:gd name="T49" fmla="*/ 1173723 h 343"/>
                  <a:gd name="T50" fmla="*/ 1752612 w 420"/>
                  <a:gd name="T51" fmla="*/ 1173723 h 343"/>
                  <a:gd name="T52" fmla="*/ 1752612 w 420"/>
                  <a:gd name="T53" fmla="*/ 1182639 h 343"/>
                  <a:gd name="T54" fmla="*/ 1761483 w 420"/>
                  <a:gd name="T55" fmla="*/ 1182639 h 343"/>
                  <a:gd name="T56" fmla="*/ 1761483 w 420"/>
                  <a:gd name="T57" fmla="*/ 1173723 h 343"/>
                  <a:gd name="T58" fmla="*/ 1840454 w 420"/>
                  <a:gd name="T59" fmla="*/ 1173723 h 343"/>
                  <a:gd name="T60" fmla="*/ 1778550 w 420"/>
                  <a:gd name="T61" fmla="*/ 1173723 h 343"/>
                  <a:gd name="T62" fmla="*/ 1774326 w 420"/>
                  <a:gd name="T63" fmla="*/ 1182639 h 343"/>
                  <a:gd name="T64" fmla="*/ 1840454 w 420"/>
                  <a:gd name="T65" fmla="*/ 1182639 h 343"/>
                  <a:gd name="T66" fmla="*/ 1840454 w 420"/>
                  <a:gd name="T67" fmla="*/ 1173723 h 343"/>
                  <a:gd name="T68" fmla="*/ 34563 w 420"/>
                  <a:gd name="T69" fmla="*/ 0 h 343"/>
                  <a:gd name="T70" fmla="*/ 0 w 420"/>
                  <a:gd name="T71" fmla="*/ 66627 h 343"/>
                  <a:gd name="T72" fmla="*/ 0 w 420"/>
                  <a:gd name="T73" fmla="*/ 660205 h 343"/>
                  <a:gd name="T74" fmla="*/ 13107 w 420"/>
                  <a:gd name="T75" fmla="*/ 660205 h 343"/>
                  <a:gd name="T76" fmla="*/ 13107 w 420"/>
                  <a:gd name="T77" fmla="*/ 57971 h 343"/>
                  <a:gd name="T78" fmla="*/ 34563 w 420"/>
                  <a:gd name="T79" fmla="*/ 0 h 3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0"/>
                  <a:gd name="T121" fmla="*/ 0 h 343"/>
                  <a:gd name="T122" fmla="*/ 420 w 420"/>
                  <a:gd name="T123" fmla="*/ 343 h 3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0" h="343">
                    <a:moveTo>
                      <a:pt x="382" y="265"/>
                    </a:moveTo>
                    <a:cubicBezTo>
                      <a:pt x="27" y="265"/>
                      <a:pt x="27" y="265"/>
                      <a:pt x="27" y="265"/>
                    </a:cubicBezTo>
                    <a:cubicBezTo>
                      <a:pt x="27" y="267"/>
                      <a:pt x="27" y="267"/>
                      <a:pt x="27" y="267"/>
                    </a:cubicBezTo>
                    <a:cubicBezTo>
                      <a:pt x="27" y="267"/>
                      <a:pt x="27" y="267"/>
                      <a:pt x="27" y="267"/>
                    </a:cubicBezTo>
                    <a:cubicBezTo>
                      <a:pt x="176" y="267"/>
                      <a:pt x="176" y="267"/>
                      <a:pt x="176" y="267"/>
                    </a:cubicBezTo>
                    <a:cubicBezTo>
                      <a:pt x="176" y="322"/>
                      <a:pt x="176" y="322"/>
                      <a:pt x="176" y="322"/>
                    </a:cubicBezTo>
                    <a:cubicBezTo>
                      <a:pt x="135" y="322"/>
                      <a:pt x="135" y="322"/>
                      <a:pt x="135" y="322"/>
                    </a:cubicBezTo>
                    <a:cubicBezTo>
                      <a:pt x="135" y="343"/>
                      <a:pt x="135" y="343"/>
                      <a:pt x="135" y="343"/>
                    </a:cubicBezTo>
                    <a:cubicBezTo>
                      <a:pt x="309" y="343"/>
                      <a:pt x="309" y="343"/>
                      <a:pt x="309" y="343"/>
                    </a:cubicBezTo>
                    <a:cubicBezTo>
                      <a:pt x="309" y="322"/>
                      <a:pt x="309" y="322"/>
                      <a:pt x="309" y="322"/>
                    </a:cubicBezTo>
                    <a:cubicBezTo>
                      <a:pt x="269" y="322"/>
                      <a:pt x="269" y="322"/>
                      <a:pt x="269" y="322"/>
                    </a:cubicBezTo>
                    <a:cubicBezTo>
                      <a:pt x="269" y="267"/>
                      <a:pt x="269" y="267"/>
                      <a:pt x="269" y="267"/>
                    </a:cubicBezTo>
                    <a:cubicBezTo>
                      <a:pt x="368" y="267"/>
                      <a:pt x="368" y="267"/>
                      <a:pt x="368" y="267"/>
                    </a:cubicBezTo>
                    <a:cubicBezTo>
                      <a:pt x="368" y="266"/>
                      <a:pt x="368" y="266"/>
                      <a:pt x="368" y="266"/>
                    </a:cubicBezTo>
                    <a:cubicBezTo>
                      <a:pt x="369" y="267"/>
                      <a:pt x="369" y="267"/>
                      <a:pt x="369" y="267"/>
                    </a:cubicBezTo>
                    <a:cubicBezTo>
                      <a:pt x="375" y="267"/>
                      <a:pt x="375" y="267"/>
                      <a:pt x="375" y="267"/>
                    </a:cubicBezTo>
                    <a:cubicBezTo>
                      <a:pt x="382" y="265"/>
                      <a:pt x="382" y="265"/>
                      <a:pt x="382" y="265"/>
                    </a:cubicBezTo>
                    <a:cubicBezTo>
                      <a:pt x="382" y="265"/>
                      <a:pt x="382" y="265"/>
                      <a:pt x="382" y="265"/>
                    </a:cubicBezTo>
                    <a:moveTo>
                      <a:pt x="395" y="265"/>
                    </a:moveTo>
                    <a:cubicBezTo>
                      <a:pt x="385" y="265"/>
                      <a:pt x="385" y="265"/>
                      <a:pt x="385" y="265"/>
                    </a:cubicBezTo>
                    <a:cubicBezTo>
                      <a:pt x="384" y="267"/>
                      <a:pt x="384" y="267"/>
                      <a:pt x="384" y="267"/>
                    </a:cubicBezTo>
                    <a:cubicBezTo>
                      <a:pt x="395" y="267"/>
                      <a:pt x="395" y="267"/>
                      <a:pt x="395" y="267"/>
                    </a:cubicBezTo>
                    <a:cubicBezTo>
                      <a:pt x="395" y="267"/>
                      <a:pt x="395" y="266"/>
                      <a:pt x="395" y="266"/>
                    </a:cubicBezTo>
                    <a:cubicBezTo>
                      <a:pt x="395" y="266"/>
                      <a:pt x="395" y="265"/>
                      <a:pt x="395" y="265"/>
                    </a:cubicBezTo>
                    <a:moveTo>
                      <a:pt x="402" y="265"/>
                    </a:moveTo>
                    <a:cubicBezTo>
                      <a:pt x="400" y="265"/>
                      <a:pt x="400" y="265"/>
                      <a:pt x="400" y="265"/>
                    </a:cubicBezTo>
                    <a:cubicBezTo>
                      <a:pt x="400" y="265"/>
                      <a:pt x="400" y="266"/>
                      <a:pt x="400" y="267"/>
                    </a:cubicBezTo>
                    <a:cubicBezTo>
                      <a:pt x="402" y="267"/>
                      <a:pt x="402" y="267"/>
                      <a:pt x="402" y="267"/>
                    </a:cubicBezTo>
                    <a:cubicBezTo>
                      <a:pt x="402" y="266"/>
                      <a:pt x="402" y="265"/>
                      <a:pt x="402" y="265"/>
                    </a:cubicBezTo>
                    <a:moveTo>
                      <a:pt x="420" y="265"/>
                    </a:moveTo>
                    <a:cubicBezTo>
                      <a:pt x="406" y="265"/>
                      <a:pt x="406" y="265"/>
                      <a:pt x="406" y="265"/>
                    </a:cubicBezTo>
                    <a:cubicBezTo>
                      <a:pt x="405" y="265"/>
                      <a:pt x="405" y="266"/>
                      <a:pt x="405" y="267"/>
                    </a:cubicBezTo>
                    <a:cubicBezTo>
                      <a:pt x="420" y="267"/>
                      <a:pt x="420" y="267"/>
                      <a:pt x="420" y="267"/>
                    </a:cubicBezTo>
                    <a:cubicBezTo>
                      <a:pt x="420" y="265"/>
                      <a:pt x="420" y="265"/>
                      <a:pt x="420" y="265"/>
                    </a:cubicBezTo>
                    <a:moveTo>
                      <a:pt x="8" y="0"/>
                    </a:moveTo>
                    <a:cubicBezTo>
                      <a:pt x="3" y="3"/>
                      <a:pt x="0" y="9"/>
                      <a:pt x="0" y="15"/>
                    </a:cubicBezTo>
                    <a:cubicBezTo>
                      <a:pt x="0" y="149"/>
                      <a:pt x="0" y="149"/>
                      <a:pt x="0" y="149"/>
                    </a:cubicBezTo>
                    <a:cubicBezTo>
                      <a:pt x="1" y="149"/>
                      <a:pt x="2" y="149"/>
                      <a:pt x="3" y="149"/>
                    </a:cubicBezTo>
                    <a:cubicBezTo>
                      <a:pt x="3" y="13"/>
                      <a:pt x="3" y="13"/>
                      <a:pt x="3" y="13"/>
                    </a:cubicBezTo>
                    <a:cubicBezTo>
                      <a:pt x="3" y="8"/>
                      <a:pt x="5" y="3"/>
                      <a:pt x="8" y="0"/>
                    </a:cubicBezTo>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78" name="Freeform 27"/>
              <p:cNvSpPr>
                <a:spLocks noEditPoints="1"/>
              </p:cNvSpPr>
              <p:nvPr/>
            </p:nvSpPr>
            <p:spPr bwMode="auto">
              <a:xfrm>
                <a:off x="2088" y="1892"/>
                <a:ext cx="129" cy="8"/>
              </a:xfrm>
              <a:custGeom>
                <a:avLst/>
                <a:gdLst>
                  <a:gd name="T0" fmla="*/ 0 w 32"/>
                  <a:gd name="T1" fmla="*/ 4096 h 2"/>
                  <a:gd name="T2" fmla="*/ 0 w 32"/>
                  <a:gd name="T3" fmla="*/ 8192 h 2"/>
                  <a:gd name="T4" fmla="*/ 4257 w 32"/>
                  <a:gd name="T5" fmla="*/ 8192 h 2"/>
                  <a:gd name="T6" fmla="*/ 0 w 32"/>
                  <a:gd name="T7" fmla="*/ 4096 h 2"/>
                  <a:gd name="T8" fmla="*/ 73437 w 32"/>
                  <a:gd name="T9" fmla="*/ 0 h 2"/>
                  <a:gd name="T10" fmla="*/ 59675 w 32"/>
                  <a:gd name="T11" fmla="*/ 0 h 2"/>
                  <a:gd name="T12" fmla="*/ 59675 w 32"/>
                  <a:gd name="T13" fmla="*/ 0 h 2"/>
                  <a:gd name="T14" fmla="*/ 29868 w 32"/>
                  <a:gd name="T15" fmla="*/ 8192 h 2"/>
                  <a:gd name="T16" fmla="*/ 69180 w 32"/>
                  <a:gd name="T17" fmla="*/ 8192 h 2"/>
                  <a:gd name="T18" fmla="*/ 73437 w 32"/>
                  <a:gd name="T19" fmla="*/ 0 h 2"/>
                  <a:gd name="T20" fmla="*/ 137321 w 32"/>
                  <a:gd name="T21" fmla="*/ 0 h 2"/>
                  <a:gd name="T22" fmla="*/ 133128 w 32"/>
                  <a:gd name="T23" fmla="*/ 0 h 2"/>
                  <a:gd name="T24" fmla="*/ 128855 w 32"/>
                  <a:gd name="T25" fmla="*/ 8192 h 2"/>
                  <a:gd name="T26" fmla="*/ 137321 w 32"/>
                  <a:gd name="T27" fmla="*/ 8192 h 2"/>
                  <a:gd name="T28" fmla="*/ 137321 w 32"/>
                  <a:gd name="T29" fmla="*/ 0 h 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
                  <a:gd name="T47" fmla="*/ 32 w 32"/>
                  <a:gd name="T48" fmla="*/ 2 h 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
                    <a:moveTo>
                      <a:pt x="0" y="1"/>
                    </a:moveTo>
                    <a:cubicBezTo>
                      <a:pt x="0" y="2"/>
                      <a:pt x="0" y="2"/>
                      <a:pt x="0" y="2"/>
                    </a:cubicBezTo>
                    <a:cubicBezTo>
                      <a:pt x="1" y="2"/>
                      <a:pt x="1" y="2"/>
                      <a:pt x="1" y="2"/>
                    </a:cubicBezTo>
                    <a:cubicBezTo>
                      <a:pt x="0" y="1"/>
                      <a:pt x="0" y="1"/>
                      <a:pt x="0" y="1"/>
                    </a:cubicBezTo>
                    <a:moveTo>
                      <a:pt x="17" y="0"/>
                    </a:moveTo>
                    <a:cubicBezTo>
                      <a:pt x="14" y="0"/>
                      <a:pt x="14" y="0"/>
                      <a:pt x="14" y="0"/>
                    </a:cubicBezTo>
                    <a:cubicBezTo>
                      <a:pt x="14" y="0"/>
                      <a:pt x="14" y="0"/>
                      <a:pt x="14" y="0"/>
                    </a:cubicBezTo>
                    <a:cubicBezTo>
                      <a:pt x="7" y="2"/>
                      <a:pt x="7" y="2"/>
                      <a:pt x="7" y="2"/>
                    </a:cubicBezTo>
                    <a:cubicBezTo>
                      <a:pt x="16" y="2"/>
                      <a:pt x="16" y="2"/>
                      <a:pt x="16" y="2"/>
                    </a:cubicBezTo>
                    <a:cubicBezTo>
                      <a:pt x="17" y="0"/>
                      <a:pt x="17" y="0"/>
                      <a:pt x="17" y="0"/>
                    </a:cubicBezTo>
                    <a:moveTo>
                      <a:pt x="32" y="0"/>
                    </a:moveTo>
                    <a:cubicBezTo>
                      <a:pt x="31" y="0"/>
                      <a:pt x="31" y="0"/>
                      <a:pt x="31" y="0"/>
                    </a:cubicBezTo>
                    <a:cubicBezTo>
                      <a:pt x="31" y="0"/>
                      <a:pt x="30" y="1"/>
                      <a:pt x="30" y="2"/>
                    </a:cubicBezTo>
                    <a:cubicBezTo>
                      <a:pt x="32" y="2"/>
                      <a:pt x="32" y="2"/>
                      <a:pt x="32" y="2"/>
                    </a:cubicBezTo>
                    <a:cubicBezTo>
                      <a:pt x="32" y="1"/>
                      <a:pt x="32" y="0"/>
                      <a:pt x="32" y="0"/>
                    </a:cubicBezTo>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79" name="Freeform 28"/>
              <p:cNvSpPr/>
              <p:nvPr/>
            </p:nvSpPr>
            <p:spPr bwMode="auto">
              <a:xfrm>
                <a:off x="2197" y="1892"/>
                <a:ext cx="16" cy="8"/>
              </a:xfrm>
              <a:custGeom>
                <a:avLst/>
                <a:gdLst>
                  <a:gd name="T0" fmla="*/ 16384 w 4"/>
                  <a:gd name="T1" fmla="*/ 0 h 2"/>
                  <a:gd name="T2" fmla="*/ 0 w 4"/>
                  <a:gd name="T3" fmla="*/ 0 h 2"/>
                  <a:gd name="T4" fmla="*/ 0 w 4"/>
                  <a:gd name="T5" fmla="*/ 4096 h 2"/>
                  <a:gd name="T6" fmla="*/ 0 w 4"/>
                  <a:gd name="T7" fmla="*/ 8192 h 2"/>
                  <a:gd name="T8" fmla="*/ 12288 w 4"/>
                  <a:gd name="T9" fmla="*/ 8192 h 2"/>
                  <a:gd name="T10" fmla="*/ 16384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0"/>
                    </a:moveTo>
                    <a:cubicBezTo>
                      <a:pt x="0" y="0"/>
                      <a:pt x="0" y="0"/>
                      <a:pt x="0" y="0"/>
                    </a:cubicBezTo>
                    <a:cubicBezTo>
                      <a:pt x="0" y="0"/>
                      <a:pt x="0" y="1"/>
                      <a:pt x="0" y="1"/>
                    </a:cubicBezTo>
                    <a:cubicBezTo>
                      <a:pt x="0" y="1"/>
                      <a:pt x="0" y="2"/>
                      <a:pt x="0" y="2"/>
                    </a:cubicBezTo>
                    <a:cubicBezTo>
                      <a:pt x="3" y="2"/>
                      <a:pt x="3" y="2"/>
                      <a:pt x="3" y="2"/>
                    </a:cubicBezTo>
                    <a:cubicBezTo>
                      <a:pt x="3" y="1"/>
                      <a:pt x="4" y="0"/>
                      <a:pt x="4" y="0"/>
                    </a:cubicBezTo>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80" name="Freeform 29"/>
              <p:cNvSpPr/>
              <p:nvPr/>
            </p:nvSpPr>
            <p:spPr bwMode="auto">
              <a:xfrm>
                <a:off x="2226" y="1892"/>
                <a:ext cx="16" cy="8"/>
              </a:xfrm>
              <a:custGeom>
                <a:avLst/>
                <a:gdLst>
                  <a:gd name="T0" fmla="*/ 16384 w 4"/>
                  <a:gd name="T1" fmla="*/ 0 h 2"/>
                  <a:gd name="T2" fmla="*/ 0 w 4"/>
                  <a:gd name="T3" fmla="*/ 0 h 2"/>
                  <a:gd name="T4" fmla="*/ 0 w 4"/>
                  <a:gd name="T5" fmla="*/ 8192 h 2"/>
                  <a:gd name="T6" fmla="*/ 12288 w 4"/>
                  <a:gd name="T7" fmla="*/ 8192 h 2"/>
                  <a:gd name="T8" fmla="*/ 16384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0"/>
                    </a:moveTo>
                    <a:cubicBezTo>
                      <a:pt x="0" y="0"/>
                      <a:pt x="0" y="0"/>
                      <a:pt x="0" y="0"/>
                    </a:cubicBezTo>
                    <a:cubicBezTo>
                      <a:pt x="0" y="0"/>
                      <a:pt x="0" y="1"/>
                      <a:pt x="0" y="2"/>
                    </a:cubicBezTo>
                    <a:cubicBezTo>
                      <a:pt x="3" y="2"/>
                      <a:pt x="3" y="2"/>
                      <a:pt x="3" y="2"/>
                    </a:cubicBezTo>
                    <a:cubicBezTo>
                      <a:pt x="3" y="1"/>
                      <a:pt x="3" y="0"/>
                      <a:pt x="4" y="0"/>
                    </a:cubicBezTo>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64581" name="Picture 30"/>
              <p:cNvPicPr>
                <a:picLocks noChangeAspect="1" noChangeArrowheads="1"/>
              </p:cNvPicPr>
              <p:nvPr/>
            </p:nvPicPr>
            <p:blipFill>
              <a:blip r:embed="rId1"/>
              <a:srcRect/>
              <a:stretch>
                <a:fillRect/>
              </a:stretch>
            </p:blipFill>
            <p:spPr bwMode="auto">
              <a:xfrm>
                <a:off x="1304" y="1708"/>
                <a:ext cx="412"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82" name="Freeform 31"/>
              <p:cNvSpPr/>
              <p:nvPr/>
            </p:nvSpPr>
            <p:spPr bwMode="auto">
              <a:xfrm>
                <a:off x="611" y="798"/>
                <a:ext cx="1793" cy="1094"/>
              </a:xfrm>
              <a:custGeom>
                <a:avLst/>
                <a:gdLst>
                  <a:gd name="T0" fmla="*/ 1947429 w 443"/>
                  <a:gd name="T1" fmla="*/ 1017768 h 270"/>
                  <a:gd name="T2" fmla="*/ 1947429 w 443"/>
                  <a:gd name="T3" fmla="*/ 79757 h 270"/>
                  <a:gd name="T4" fmla="*/ 1868274 w 443"/>
                  <a:gd name="T5" fmla="*/ 0 h 270"/>
                  <a:gd name="T6" fmla="*/ 79171 w 443"/>
                  <a:gd name="T7" fmla="*/ 0 h 270"/>
                  <a:gd name="T8" fmla="*/ 0 w 443"/>
                  <a:gd name="T9" fmla="*/ 79757 h 270"/>
                  <a:gd name="T10" fmla="*/ 0 w 443"/>
                  <a:gd name="T11" fmla="*/ 1017768 h 270"/>
                  <a:gd name="T12" fmla="*/ 0 w 443"/>
                  <a:gd name="T13" fmla="*/ 1088891 h 270"/>
                  <a:gd name="T14" fmla="*/ 0 w 443"/>
                  <a:gd name="T15" fmla="*/ 1097541 h 270"/>
                  <a:gd name="T16" fmla="*/ 0 w 443"/>
                  <a:gd name="T17" fmla="*/ 1097541 h 270"/>
                  <a:gd name="T18" fmla="*/ 96603 w 443"/>
                  <a:gd name="T19" fmla="*/ 1194851 h 270"/>
                  <a:gd name="T20" fmla="*/ 1846519 w 443"/>
                  <a:gd name="T21" fmla="*/ 1194851 h 270"/>
                  <a:gd name="T22" fmla="*/ 1947429 w 443"/>
                  <a:gd name="T23" fmla="*/ 1097541 h 270"/>
                  <a:gd name="T24" fmla="*/ 1947429 w 443"/>
                  <a:gd name="T25" fmla="*/ 1097541 h 270"/>
                  <a:gd name="T26" fmla="*/ 1947429 w 443"/>
                  <a:gd name="T27" fmla="*/ 1088891 h 270"/>
                  <a:gd name="T28" fmla="*/ 1947429 w 443"/>
                  <a:gd name="T29" fmla="*/ 1017768 h 2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3"/>
                  <a:gd name="T46" fmla="*/ 0 h 270"/>
                  <a:gd name="T47" fmla="*/ 443 w 443"/>
                  <a:gd name="T48" fmla="*/ 270 h 2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3" h="270">
                    <a:moveTo>
                      <a:pt x="443" y="230"/>
                    </a:moveTo>
                    <a:cubicBezTo>
                      <a:pt x="443" y="18"/>
                      <a:pt x="443" y="18"/>
                      <a:pt x="443" y="18"/>
                    </a:cubicBezTo>
                    <a:cubicBezTo>
                      <a:pt x="443" y="8"/>
                      <a:pt x="435" y="0"/>
                      <a:pt x="425" y="0"/>
                    </a:cubicBezTo>
                    <a:cubicBezTo>
                      <a:pt x="18" y="0"/>
                      <a:pt x="18" y="0"/>
                      <a:pt x="18" y="0"/>
                    </a:cubicBezTo>
                    <a:cubicBezTo>
                      <a:pt x="8" y="0"/>
                      <a:pt x="0" y="8"/>
                      <a:pt x="0" y="18"/>
                    </a:cubicBezTo>
                    <a:cubicBezTo>
                      <a:pt x="0" y="230"/>
                      <a:pt x="0" y="230"/>
                      <a:pt x="0" y="230"/>
                    </a:cubicBezTo>
                    <a:cubicBezTo>
                      <a:pt x="0" y="239"/>
                      <a:pt x="0" y="246"/>
                      <a:pt x="0" y="246"/>
                    </a:cubicBezTo>
                    <a:cubicBezTo>
                      <a:pt x="0" y="248"/>
                      <a:pt x="0" y="248"/>
                      <a:pt x="0" y="248"/>
                    </a:cubicBezTo>
                    <a:cubicBezTo>
                      <a:pt x="0" y="248"/>
                      <a:pt x="0" y="248"/>
                      <a:pt x="0" y="248"/>
                    </a:cubicBezTo>
                    <a:cubicBezTo>
                      <a:pt x="0" y="260"/>
                      <a:pt x="10" y="270"/>
                      <a:pt x="22" y="270"/>
                    </a:cubicBezTo>
                    <a:cubicBezTo>
                      <a:pt x="420" y="270"/>
                      <a:pt x="420" y="270"/>
                      <a:pt x="420" y="270"/>
                    </a:cubicBezTo>
                    <a:cubicBezTo>
                      <a:pt x="432" y="270"/>
                      <a:pt x="443" y="260"/>
                      <a:pt x="443" y="248"/>
                    </a:cubicBezTo>
                    <a:cubicBezTo>
                      <a:pt x="443" y="248"/>
                      <a:pt x="443" y="248"/>
                      <a:pt x="443" y="248"/>
                    </a:cubicBezTo>
                    <a:cubicBezTo>
                      <a:pt x="443" y="246"/>
                      <a:pt x="443" y="246"/>
                      <a:pt x="443" y="246"/>
                    </a:cubicBezTo>
                    <a:cubicBezTo>
                      <a:pt x="443" y="246"/>
                      <a:pt x="443" y="239"/>
                      <a:pt x="443" y="230"/>
                    </a:cubicBezTo>
                  </a:path>
                </a:pathLst>
              </a:custGeom>
              <a:solidFill>
                <a:srgbClr val="FFFB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83" name="Freeform 32"/>
              <p:cNvSpPr/>
              <p:nvPr/>
            </p:nvSpPr>
            <p:spPr bwMode="auto">
              <a:xfrm>
                <a:off x="652" y="843"/>
                <a:ext cx="1711" cy="952"/>
              </a:xfrm>
              <a:custGeom>
                <a:avLst/>
                <a:gdLst>
                  <a:gd name="T0" fmla="*/ 1852710 w 423"/>
                  <a:gd name="T1" fmla="*/ 66547 h 235"/>
                  <a:gd name="T2" fmla="*/ 1786612 w 423"/>
                  <a:gd name="T3" fmla="*/ 0 h 235"/>
                  <a:gd name="T4" fmla="*/ 66118 w 423"/>
                  <a:gd name="T5" fmla="*/ 0 h 235"/>
                  <a:gd name="T6" fmla="*/ 0 w 423"/>
                  <a:gd name="T7" fmla="*/ 66547 h 235"/>
                  <a:gd name="T8" fmla="*/ 0 w 423"/>
                  <a:gd name="T9" fmla="*/ 971980 h 235"/>
                  <a:gd name="T10" fmla="*/ 0 w 423"/>
                  <a:gd name="T11" fmla="*/ 1038790 h 235"/>
                  <a:gd name="T12" fmla="*/ 1852710 w 423"/>
                  <a:gd name="T13" fmla="*/ 1038790 h 235"/>
                  <a:gd name="T14" fmla="*/ 1852710 w 423"/>
                  <a:gd name="T15" fmla="*/ 971980 h 235"/>
                  <a:gd name="T16" fmla="*/ 1852710 w 423"/>
                  <a:gd name="T17" fmla="*/ 66547 h 2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3"/>
                  <a:gd name="T28" fmla="*/ 0 h 235"/>
                  <a:gd name="T29" fmla="*/ 423 w 423"/>
                  <a:gd name="T30" fmla="*/ 235 h 2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3" h="235">
                    <a:moveTo>
                      <a:pt x="423" y="15"/>
                    </a:moveTo>
                    <a:cubicBezTo>
                      <a:pt x="423" y="6"/>
                      <a:pt x="416" y="0"/>
                      <a:pt x="408" y="0"/>
                    </a:cubicBezTo>
                    <a:cubicBezTo>
                      <a:pt x="15" y="0"/>
                      <a:pt x="15" y="0"/>
                      <a:pt x="15" y="0"/>
                    </a:cubicBezTo>
                    <a:cubicBezTo>
                      <a:pt x="7" y="0"/>
                      <a:pt x="0" y="6"/>
                      <a:pt x="0" y="15"/>
                    </a:cubicBezTo>
                    <a:cubicBezTo>
                      <a:pt x="0" y="220"/>
                      <a:pt x="0" y="220"/>
                      <a:pt x="0" y="220"/>
                    </a:cubicBezTo>
                    <a:cubicBezTo>
                      <a:pt x="0" y="228"/>
                      <a:pt x="0" y="235"/>
                      <a:pt x="0" y="235"/>
                    </a:cubicBezTo>
                    <a:cubicBezTo>
                      <a:pt x="423" y="235"/>
                      <a:pt x="423" y="235"/>
                      <a:pt x="423" y="235"/>
                    </a:cubicBezTo>
                    <a:cubicBezTo>
                      <a:pt x="423" y="235"/>
                      <a:pt x="423" y="228"/>
                      <a:pt x="423" y="220"/>
                    </a:cubicBezTo>
                    <a:cubicBezTo>
                      <a:pt x="423" y="15"/>
                      <a:pt x="423" y="15"/>
                      <a:pt x="423" y="15"/>
                    </a:cubicBezTo>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84" name="Rectangle 33"/>
              <p:cNvSpPr>
                <a:spLocks noChangeArrowheads="1"/>
              </p:cNvSpPr>
              <p:nvPr/>
            </p:nvSpPr>
            <p:spPr bwMode="auto">
              <a:xfrm>
                <a:off x="696" y="891"/>
                <a:ext cx="1619" cy="847"/>
              </a:xfrm>
              <a:prstGeom prst="rect">
                <a:avLst/>
              </a:prstGeom>
              <a:solidFill>
                <a:srgbClr val="FFFC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585" name="Rectangle 34"/>
              <p:cNvSpPr>
                <a:spLocks noChangeArrowheads="1"/>
              </p:cNvSpPr>
              <p:nvPr/>
            </p:nvSpPr>
            <p:spPr bwMode="auto">
              <a:xfrm>
                <a:off x="696" y="891"/>
                <a:ext cx="1619"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586" name="Rectangle 35"/>
              <p:cNvSpPr>
                <a:spLocks noChangeArrowheads="1"/>
              </p:cNvSpPr>
              <p:nvPr/>
            </p:nvSpPr>
            <p:spPr bwMode="auto">
              <a:xfrm>
                <a:off x="1157" y="2115"/>
                <a:ext cx="704" cy="85"/>
              </a:xfrm>
              <a:prstGeom prst="rect">
                <a:avLst/>
              </a:prstGeom>
              <a:solidFill>
                <a:srgbClr val="FFFB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587" name="Freeform 36"/>
              <p:cNvSpPr>
                <a:spLocks noEditPoints="1"/>
              </p:cNvSpPr>
              <p:nvPr/>
            </p:nvSpPr>
            <p:spPr bwMode="auto">
              <a:xfrm>
                <a:off x="2096" y="12"/>
                <a:ext cx="850" cy="717"/>
              </a:xfrm>
              <a:custGeom>
                <a:avLst/>
                <a:gdLst>
                  <a:gd name="T0" fmla="*/ 272684 w 210"/>
                  <a:gd name="T1" fmla="*/ 715432 h 177"/>
                  <a:gd name="T2" fmla="*/ 307364 w 210"/>
                  <a:gd name="T3" fmla="*/ 728658 h 177"/>
                  <a:gd name="T4" fmla="*/ 325862 w 210"/>
                  <a:gd name="T5" fmla="*/ 715432 h 177"/>
                  <a:gd name="T6" fmla="*/ 325862 w 210"/>
                  <a:gd name="T7" fmla="*/ 728658 h 177"/>
                  <a:gd name="T8" fmla="*/ 330172 w 210"/>
                  <a:gd name="T9" fmla="*/ 728658 h 177"/>
                  <a:gd name="T10" fmla="*/ 492235 w 210"/>
                  <a:gd name="T11" fmla="*/ 715432 h 177"/>
                  <a:gd name="T12" fmla="*/ 338984 w 210"/>
                  <a:gd name="T13" fmla="*/ 724344 h 177"/>
                  <a:gd name="T14" fmla="*/ 483419 w 210"/>
                  <a:gd name="T15" fmla="*/ 728658 h 177"/>
                  <a:gd name="T16" fmla="*/ 510550 w 210"/>
                  <a:gd name="T17" fmla="*/ 715432 h 177"/>
                  <a:gd name="T18" fmla="*/ 496558 w 210"/>
                  <a:gd name="T19" fmla="*/ 728658 h 177"/>
                  <a:gd name="T20" fmla="*/ 510550 w 210"/>
                  <a:gd name="T21" fmla="*/ 715432 h 177"/>
                  <a:gd name="T22" fmla="*/ 523673 w 210"/>
                  <a:gd name="T23" fmla="*/ 715432 h 177"/>
                  <a:gd name="T24" fmla="*/ 558292 w 210"/>
                  <a:gd name="T25" fmla="*/ 728658 h 177"/>
                  <a:gd name="T26" fmla="*/ 553981 w 210"/>
                  <a:gd name="T27" fmla="*/ 715432 h 177"/>
                  <a:gd name="T28" fmla="*/ 769226 w 210"/>
                  <a:gd name="T29" fmla="*/ 715432 h 177"/>
                  <a:gd name="T30" fmla="*/ 562862 w 210"/>
                  <a:gd name="T31" fmla="*/ 724344 h 177"/>
                  <a:gd name="T32" fmla="*/ 615975 w 210"/>
                  <a:gd name="T33" fmla="*/ 728658 h 177"/>
                  <a:gd name="T34" fmla="*/ 655164 w 210"/>
                  <a:gd name="T35" fmla="*/ 781972 h 177"/>
                  <a:gd name="T36" fmla="*/ 708362 w 210"/>
                  <a:gd name="T37" fmla="*/ 747215 h 177"/>
                  <a:gd name="T38" fmla="*/ 712604 w 210"/>
                  <a:gd name="T39" fmla="*/ 728658 h 177"/>
                  <a:gd name="T40" fmla="*/ 923343 w 210"/>
                  <a:gd name="T41" fmla="*/ 556311 h 177"/>
                  <a:gd name="T42" fmla="*/ 0 w 210"/>
                  <a:gd name="T43" fmla="*/ 534501 h 177"/>
                  <a:gd name="T44" fmla="*/ 268438 w 210"/>
                  <a:gd name="T45" fmla="*/ 728658 h 177"/>
                  <a:gd name="T46" fmla="*/ 8617 w 210"/>
                  <a:gd name="T47" fmla="*/ 715432 h 177"/>
                  <a:gd name="T48" fmla="*/ 4311 w 210"/>
                  <a:gd name="T49" fmla="*/ 543134 h 177"/>
                  <a:gd name="T50" fmla="*/ 0 w 210"/>
                  <a:gd name="T51" fmla="*/ 534501 h 177"/>
                  <a:gd name="T52" fmla="*/ 0 w 210"/>
                  <a:gd name="T53" fmla="*/ 525853 h 177"/>
                  <a:gd name="T54" fmla="*/ 8617 w 210"/>
                  <a:gd name="T55" fmla="*/ 530187 h 177"/>
                  <a:gd name="T56" fmla="*/ 0 w 210"/>
                  <a:gd name="T57" fmla="*/ 472276 h 177"/>
                  <a:gd name="T58" fmla="*/ 8617 w 210"/>
                  <a:gd name="T59" fmla="*/ 379682 h 177"/>
                  <a:gd name="T60" fmla="*/ 0 w 210"/>
                  <a:gd name="T61" fmla="*/ 362138 h 177"/>
                  <a:gd name="T62" fmla="*/ 0 w 210"/>
                  <a:gd name="T63" fmla="*/ 340332 h 177"/>
                  <a:gd name="T64" fmla="*/ 8617 w 210"/>
                  <a:gd name="T65" fmla="*/ 331501 h 177"/>
                  <a:gd name="T66" fmla="*/ 0 w 210"/>
                  <a:gd name="T67" fmla="*/ 327171 h 177"/>
                  <a:gd name="T68" fmla="*/ 8617 w 210"/>
                  <a:gd name="T69" fmla="*/ 305377 h 177"/>
                  <a:gd name="T70" fmla="*/ 8617 w 210"/>
                  <a:gd name="T71" fmla="*/ 0 h 177"/>
                  <a:gd name="T72" fmla="*/ 0 w 210"/>
                  <a:gd name="T73" fmla="*/ 88349 h 177"/>
                  <a:gd name="T74" fmla="*/ 8617 w 210"/>
                  <a:gd name="T75" fmla="*/ 286755 h 1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0"/>
                  <a:gd name="T115" fmla="*/ 0 h 177"/>
                  <a:gd name="T116" fmla="*/ 210 w 210"/>
                  <a:gd name="T117" fmla="*/ 177 h 1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0" h="177">
                    <a:moveTo>
                      <a:pt x="69" y="162"/>
                    </a:moveTo>
                    <a:cubicBezTo>
                      <a:pt x="62" y="162"/>
                      <a:pt x="62" y="162"/>
                      <a:pt x="62" y="162"/>
                    </a:cubicBezTo>
                    <a:cubicBezTo>
                      <a:pt x="63" y="165"/>
                      <a:pt x="63" y="165"/>
                      <a:pt x="63" y="165"/>
                    </a:cubicBezTo>
                    <a:cubicBezTo>
                      <a:pt x="70" y="165"/>
                      <a:pt x="70" y="165"/>
                      <a:pt x="70" y="165"/>
                    </a:cubicBezTo>
                    <a:cubicBezTo>
                      <a:pt x="70" y="164"/>
                      <a:pt x="69" y="163"/>
                      <a:pt x="69" y="162"/>
                    </a:cubicBezTo>
                    <a:moveTo>
                      <a:pt x="74" y="162"/>
                    </a:moveTo>
                    <a:cubicBezTo>
                      <a:pt x="72" y="162"/>
                      <a:pt x="72" y="162"/>
                      <a:pt x="72" y="162"/>
                    </a:cubicBezTo>
                    <a:cubicBezTo>
                      <a:pt x="73" y="164"/>
                      <a:pt x="73" y="164"/>
                      <a:pt x="74" y="165"/>
                    </a:cubicBezTo>
                    <a:cubicBezTo>
                      <a:pt x="76" y="165"/>
                      <a:pt x="76" y="165"/>
                      <a:pt x="76" y="165"/>
                    </a:cubicBezTo>
                    <a:cubicBezTo>
                      <a:pt x="76" y="165"/>
                      <a:pt x="75" y="165"/>
                      <a:pt x="75" y="165"/>
                    </a:cubicBezTo>
                    <a:cubicBezTo>
                      <a:pt x="75" y="164"/>
                      <a:pt x="74" y="163"/>
                      <a:pt x="74" y="162"/>
                    </a:cubicBezTo>
                    <a:moveTo>
                      <a:pt x="112" y="162"/>
                    </a:moveTo>
                    <a:cubicBezTo>
                      <a:pt x="76" y="162"/>
                      <a:pt x="76" y="162"/>
                      <a:pt x="76" y="162"/>
                    </a:cubicBezTo>
                    <a:cubicBezTo>
                      <a:pt x="76" y="163"/>
                      <a:pt x="77" y="164"/>
                      <a:pt x="77" y="164"/>
                    </a:cubicBezTo>
                    <a:cubicBezTo>
                      <a:pt x="77" y="165"/>
                      <a:pt x="78" y="165"/>
                      <a:pt x="78" y="165"/>
                    </a:cubicBezTo>
                    <a:cubicBezTo>
                      <a:pt x="110" y="165"/>
                      <a:pt x="110" y="165"/>
                      <a:pt x="110" y="165"/>
                    </a:cubicBezTo>
                    <a:cubicBezTo>
                      <a:pt x="111" y="164"/>
                      <a:pt x="112" y="164"/>
                      <a:pt x="112" y="162"/>
                    </a:cubicBezTo>
                    <a:moveTo>
                      <a:pt x="116" y="162"/>
                    </a:moveTo>
                    <a:cubicBezTo>
                      <a:pt x="115" y="162"/>
                      <a:pt x="115" y="162"/>
                      <a:pt x="115" y="162"/>
                    </a:cubicBezTo>
                    <a:cubicBezTo>
                      <a:pt x="114" y="164"/>
                      <a:pt x="114" y="164"/>
                      <a:pt x="113" y="165"/>
                    </a:cubicBezTo>
                    <a:cubicBezTo>
                      <a:pt x="115" y="165"/>
                      <a:pt x="115" y="165"/>
                      <a:pt x="115" y="165"/>
                    </a:cubicBezTo>
                    <a:cubicBezTo>
                      <a:pt x="115" y="164"/>
                      <a:pt x="116" y="164"/>
                      <a:pt x="116" y="162"/>
                    </a:cubicBezTo>
                    <a:moveTo>
                      <a:pt x="126" y="162"/>
                    </a:moveTo>
                    <a:cubicBezTo>
                      <a:pt x="119" y="162"/>
                      <a:pt x="119" y="162"/>
                      <a:pt x="119" y="162"/>
                    </a:cubicBezTo>
                    <a:cubicBezTo>
                      <a:pt x="119" y="163"/>
                      <a:pt x="118" y="164"/>
                      <a:pt x="118" y="165"/>
                    </a:cubicBezTo>
                    <a:cubicBezTo>
                      <a:pt x="127" y="165"/>
                      <a:pt x="127" y="165"/>
                      <a:pt x="127" y="165"/>
                    </a:cubicBezTo>
                    <a:cubicBezTo>
                      <a:pt x="126" y="165"/>
                      <a:pt x="126" y="165"/>
                      <a:pt x="126" y="165"/>
                    </a:cubicBezTo>
                    <a:cubicBezTo>
                      <a:pt x="126" y="162"/>
                      <a:pt x="126" y="162"/>
                      <a:pt x="126" y="162"/>
                    </a:cubicBezTo>
                    <a:moveTo>
                      <a:pt x="210" y="126"/>
                    </a:moveTo>
                    <a:cubicBezTo>
                      <a:pt x="175" y="162"/>
                      <a:pt x="175" y="162"/>
                      <a:pt x="175" y="162"/>
                    </a:cubicBezTo>
                    <a:cubicBezTo>
                      <a:pt x="128" y="162"/>
                      <a:pt x="128" y="162"/>
                      <a:pt x="128" y="162"/>
                    </a:cubicBezTo>
                    <a:cubicBezTo>
                      <a:pt x="128" y="164"/>
                      <a:pt x="128" y="164"/>
                      <a:pt x="128" y="164"/>
                    </a:cubicBezTo>
                    <a:cubicBezTo>
                      <a:pt x="130" y="165"/>
                      <a:pt x="130" y="165"/>
                      <a:pt x="130" y="165"/>
                    </a:cubicBezTo>
                    <a:cubicBezTo>
                      <a:pt x="140" y="165"/>
                      <a:pt x="140" y="165"/>
                      <a:pt x="140" y="165"/>
                    </a:cubicBezTo>
                    <a:cubicBezTo>
                      <a:pt x="148" y="176"/>
                      <a:pt x="148" y="176"/>
                      <a:pt x="148" y="176"/>
                    </a:cubicBezTo>
                    <a:cubicBezTo>
                      <a:pt x="148" y="176"/>
                      <a:pt x="148" y="177"/>
                      <a:pt x="149" y="177"/>
                    </a:cubicBezTo>
                    <a:cubicBezTo>
                      <a:pt x="150" y="177"/>
                      <a:pt x="151" y="176"/>
                      <a:pt x="152" y="176"/>
                    </a:cubicBezTo>
                    <a:cubicBezTo>
                      <a:pt x="161" y="169"/>
                      <a:pt x="161" y="169"/>
                      <a:pt x="161" y="169"/>
                    </a:cubicBezTo>
                    <a:cubicBezTo>
                      <a:pt x="162" y="168"/>
                      <a:pt x="163" y="167"/>
                      <a:pt x="162" y="166"/>
                    </a:cubicBezTo>
                    <a:cubicBezTo>
                      <a:pt x="162" y="165"/>
                      <a:pt x="162" y="165"/>
                      <a:pt x="162" y="165"/>
                    </a:cubicBezTo>
                    <a:cubicBezTo>
                      <a:pt x="172" y="165"/>
                      <a:pt x="172" y="165"/>
                      <a:pt x="172" y="165"/>
                    </a:cubicBezTo>
                    <a:cubicBezTo>
                      <a:pt x="210" y="126"/>
                      <a:pt x="210" y="126"/>
                      <a:pt x="210" y="126"/>
                    </a:cubicBezTo>
                    <a:cubicBezTo>
                      <a:pt x="210" y="126"/>
                      <a:pt x="210" y="126"/>
                      <a:pt x="210" y="126"/>
                    </a:cubicBezTo>
                    <a:moveTo>
                      <a:pt x="0" y="121"/>
                    </a:moveTo>
                    <a:cubicBezTo>
                      <a:pt x="0" y="165"/>
                      <a:pt x="0" y="165"/>
                      <a:pt x="0" y="165"/>
                    </a:cubicBezTo>
                    <a:cubicBezTo>
                      <a:pt x="61" y="165"/>
                      <a:pt x="61" y="165"/>
                      <a:pt x="61" y="165"/>
                    </a:cubicBezTo>
                    <a:cubicBezTo>
                      <a:pt x="60" y="162"/>
                      <a:pt x="60" y="162"/>
                      <a:pt x="60" y="162"/>
                    </a:cubicBezTo>
                    <a:cubicBezTo>
                      <a:pt x="2" y="162"/>
                      <a:pt x="2" y="162"/>
                      <a:pt x="2" y="162"/>
                    </a:cubicBezTo>
                    <a:cubicBezTo>
                      <a:pt x="2" y="123"/>
                      <a:pt x="2" y="123"/>
                      <a:pt x="2" y="123"/>
                    </a:cubicBezTo>
                    <a:cubicBezTo>
                      <a:pt x="1" y="123"/>
                      <a:pt x="1" y="123"/>
                      <a:pt x="1" y="123"/>
                    </a:cubicBezTo>
                    <a:cubicBezTo>
                      <a:pt x="1" y="122"/>
                      <a:pt x="1" y="122"/>
                      <a:pt x="1" y="122"/>
                    </a:cubicBezTo>
                    <a:cubicBezTo>
                      <a:pt x="0" y="121"/>
                      <a:pt x="0" y="121"/>
                      <a:pt x="0" y="121"/>
                    </a:cubicBezTo>
                    <a:moveTo>
                      <a:pt x="0" y="82"/>
                    </a:moveTo>
                    <a:cubicBezTo>
                      <a:pt x="0" y="119"/>
                      <a:pt x="0" y="119"/>
                      <a:pt x="0" y="119"/>
                    </a:cubicBezTo>
                    <a:cubicBezTo>
                      <a:pt x="2" y="120"/>
                      <a:pt x="2" y="120"/>
                      <a:pt x="2" y="120"/>
                    </a:cubicBezTo>
                    <a:cubicBezTo>
                      <a:pt x="2" y="120"/>
                      <a:pt x="2" y="120"/>
                      <a:pt x="2" y="120"/>
                    </a:cubicBezTo>
                    <a:cubicBezTo>
                      <a:pt x="2" y="109"/>
                      <a:pt x="2" y="109"/>
                      <a:pt x="2" y="109"/>
                    </a:cubicBezTo>
                    <a:cubicBezTo>
                      <a:pt x="0" y="107"/>
                      <a:pt x="0" y="107"/>
                      <a:pt x="0" y="107"/>
                    </a:cubicBezTo>
                    <a:cubicBezTo>
                      <a:pt x="2" y="99"/>
                      <a:pt x="2" y="99"/>
                      <a:pt x="2" y="99"/>
                    </a:cubicBezTo>
                    <a:cubicBezTo>
                      <a:pt x="2" y="86"/>
                      <a:pt x="2" y="86"/>
                      <a:pt x="2" y="86"/>
                    </a:cubicBezTo>
                    <a:cubicBezTo>
                      <a:pt x="1" y="86"/>
                      <a:pt x="1" y="86"/>
                      <a:pt x="1" y="86"/>
                    </a:cubicBezTo>
                    <a:cubicBezTo>
                      <a:pt x="0" y="82"/>
                      <a:pt x="0" y="82"/>
                      <a:pt x="0" y="82"/>
                    </a:cubicBezTo>
                    <a:moveTo>
                      <a:pt x="2" y="75"/>
                    </a:moveTo>
                    <a:cubicBezTo>
                      <a:pt x="0" y="77"/>
                      <a:pt x="0" y="77"/>
                      <a:pt x="0" y="77"/>
                    </a:cubicBezTo>
                    <a:cubicBezTo>
                      <a:pt x="2" y="82"/>
                      <a:pt x="2" y="82"/>
                      <a:pt x="2" y="82"/>
                    </a:cubicBezTo>
                    <a:cubicBezTo>
                      <a:pt x="2" y="75"/>
                      <a:pt x="2" y="75"/>
                      <a:pt x="2" y="75"/>
                    </a:cubicBezTo>
                    <a:moveTo>
                      <a:pt x="0" y="66"/>
                    </a:moveTo>
                    <a:cubicBezTo>
                      <a:pt x="0" y="74"/>
                      <a:pt x="0" y="74"/>
                      <a:pt x="0" y="74"/>
                    </a:cubicBezTo>
                    <a:cubicBezTo>
                      <a:pt x="2" y="72"/>
                      <a:pt x="2" y="72"/>
                      <a:pt x="2" y="72"/>
                    </a:cubicBezTo>
                    <a:cubicBezTo>
                      <a:pt x="2" y="69"/>
                      <a:pt x="2" y="69"/>
                      <a:pt x="2" y="69"/>
                    </a:cubicBezTo>
                    <a:cubicBezTo>
                      <a:pt x="1" y="68"/>
                      <a:pt x="1" y="67"/>
                      <a:pt x="0" y="66"/>
                    </a:cubicBezTo>
                    <a:moveTo>
                      <a:pt x="2" y="0"/>
                    </a:moveTo>
                    <a:cubicBezTo>
                      <a:pt x="0" y="0"/>
                      <a:pt x="0" y="0"/>
                      <a:pt x="0" y="0"/>
                    </a:cubicBezTo>
                    <a:cubicBezTo>
                      <a:pt x="0" y="20"/>
                      <a:pt x="0" y="20"/>
                      <a:pt x="0" y="20"/>
                    </a:cubicBezTo>
                    <a:cubicBezTo>
                      <a:pt x="0" y="63"/>
                      <a:pt x="0" y="63"/>
                      <a:pt x="0" y="63"/>
                    </a:cubicBezTo>
                    <a:cubicBezTo>
                      <a:pt x="1" y="64"/>
                      <a:pt x="1" y="65"/>
                      <a:pt x="2" y="65"/>
                    </a:cubicBezTo>
                    <a:cubicBezTo>
                      <a:pt x="2" y="0"/>
                      <a:pt x="2" y="0"/>
                      <a:pt x="2"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88" name="Freeform 37"/>
              <p:cNvSpPr>
                <a:spLocks noEditPoints="1"/>
              </p:cNvSpPr>
              <p:nvPr/>
            </p:nvSpPr>
            <p:spPr bwMode="auto">
              <a:xfrm>
                <a:off x="2096" y="267"/>
                <a:ext cx="8" cy="244"/>
              </a:xfrm>
              <a:custGeom>
                <a:avLst/>
                <a:gdLst>
                  <a:gd name="T0" fmla="*/ 0 w 2"/>
                  <a:gd name="T1" fmla="*/ 253540 h 60"/>
                  <a:gd name="T2" fmla="*/ 0 w 2"/>
                  <a:gd name="T3" fmla="*/ 262552 h 60"/>
                  <a:gd name="T4" fmla="*/ 4096 w 2"/>
                  <a:gd name="T5" fmla="*/ 266936 h 60"/>
                  <a:gd name="T6" fmla="*/ 4096 w 2"/>
                  <a:gd name="T7" fmla="*/ 271304 h 60"/>
                  <a:gd name="T8" fmla="*/ 8192 w 2"/>
                  <a:gd name="T9" fmla="*/ 271304 h 60"/>
                  <a:gd name="T10" fmla="*/ 8192 w 2"/>
                  <a:gd name="T11" fmla="*/ 257924 h 60"/>
                  <a:gd name="T12" fmla="*/ 8192 w 2"/>
                  <a:gd name="T13" fmla="*/ 257924 h 60"/>
                  <a:gd name="T14" fmla="*/ 0 w 2"/>
                  <a:gd name="T15" fmla="*/ 253540 h 60"/>
                  <a:gd name="T16" fmla="*/ 8192 w 2"/>
                  <a:gd name="T17" fmla="*/ 162484 h 60"/>
                  <a:gd name="T18" fmla="*/ 0 w 2"/>
                  <a:gd name="T19" fmla="*/ 199132 h 60"/>
                  <a:gd name="T20" fmla="*/ 8192 w 2"/>
                  <a:gd name="T21" fmla="*/ 207880 h 60"/>
                  <a:gd name="T22" fmla="*/ 8192 w 2"/>
                  <a:gd name="T23" fmla="*/ 162484 h 60"/>
                  <a:gd name="T24" fmla="*/ 8192 w 2"/>
                  <a:gd name="T25" fmla="*/ 41029 h 60"/>
                  <a:gd name="T26" fmla="*/ 0 w 2"/>
                  <a:gd name="T27" fmla="*/ 50044 h 60"/>
                  <a:gd name="T28" fmla="*/ 0 w 2"/>
                  <a:gd name="T29" fmla="*/ 85616 h 60"/>
                  <a:gd name="T30" fmla="*/ 4096 w 2"/>
                  <a:gd name="T31" fmla="*/ 104452 h 60"/>
                  <a:gd name="T32" fmla="*/ 8192 w 2"/>
                  <a:gd name="T33" fmla="*/ 104452 h 60"/>
                  <a:gd name="T34" fmla="*/ 8192 w 2"/>
                  <a:gd name="T35" fmla="*/ 85616 h 60"/>
                  <a:gd name="T36" fmla="*/ 0 w 2"/>
                  <a:gd name="T37" fmla="*/ 63424 h 60"/>
                  <a:gd name="T38" fmla="*/ 8192 w 2"/>
                  <a:gd name="T39" fmla="*/ 54408 h 60"/>
                  <a:gd name="T40" fmla="*/ 8192 w 2"/>
                  <a:gd name="T41" fmla="*/ 41029 h 60"/>
                  <a:gd name="T42" fmla="*/ 0 w 2"/>
                  <a:gd name="T43" fmla="*/ 0 h 60"/>
                  <a:gd name="T44" fmla="*/ 0 w 2"/>
                  <a:gd name="T45" fmla="*/ 13379 h 60"/>
                  <a:gd name="T46" fmla="*/ 8192 w 2"/>
                  <a:gd name="T47" fmla="*/ 26840 h 60"/>
                  <a:gd name="T48" fmla="*/ 8192 w 2"/>
                  <a:gd name="T49" fmla="*/ 9012 h 60"/>
                  <a:gd name="T50" fmla="*/ 0 w 2"/>
                  <a:gd name="T51" fmla="*/ 0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
                  <a:gd name="T79" fmla="*/ 0 h 60"/>
                  <a:gd name="T80" fmla="*/ 2 w 2"/>
                  <a:gd name="T81" fmla="*/ 60 h 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 h="60">
                    <a:moveTo>
                      <a:pt x="0" y="56"/>
                    </a:moveTo>
                    <a:cubicBezTo>
                      <a:pt x="0" y="58"/>
                      <a:pt x="0" y="58"/>
                      <a:pt x="0" y="58"/>
                    </a:cubicBezTo>
                    <a:cubicBezTo>
                      <a:pt x="1" y="59"/>
                      <a:pt x="1" y="59"/>
                      <a:pt x="1" y="59"/>
                    </a:cubicBezTo>
                    <a:cubicBezTo>
                      <a:pt x="1" y="60"/>
                      <a:pt x="1" y="60"/>
                      <a:pt x="1" y="60"/>
                    </a:cubicBezTo>
                    <a:cubicBezTo>
                      <a:pt x="2" y="60"/>
                      <a:pt x="2" y="60"/>
                      <a:pt x="2" y="60"/>
                    </a:cubicBezTo>
                    <a:cubicBezTo>
                      <a:pt x="2" y="57"/>
                      <a:pt x="2" y="57"/>
                      <a:pt x="2" y="57"/>
                    </a:cubicBezTo>
                    <a:cubicBezTo>
                      <a:pt x="2" y="57"/>
                      <a:pt x="2" y="57"/>
                      <a:pt x="2" y="57"/>
                    </a:cubicBezTo>
                    <a:cubicBezTo>
                      <a:pt x="0" y="56"/>
                      <a:pt x="0" y="56"/>
                      <a:pt x="0" y="56"/>
                    </a:cubicBezTo>
                    <a:moveTo>
                      <a:pt x="2" y="36"/>
                    </a:moveTo>
                    <a:cubicBezTo>
                      <a:pt x="0" y="44"/>
                      <a:pt x="0" y="44"/>
                      <a:pt x="0" y="44"/>
                    </a:cubicBezTo>
                    <a:cubicBezTo>
                      <a:pt x="2" y="46"/>
                      <a:pt x="2" y="46"/>
                      <a:pt x="2" y="46"/>
                    </a:cubicBezTo>
                    <a:cubicBezTo>
                      <a:pt x="2" y="36"/>
                      <a:pt x="2" y="36"/>
                      <a:pt x="2" y="36"/>
                    </a:cubicBezTo>
                    <a:moveTo>
                      <a:pt x="2" y="9"/>
                    </a:moveTo>
                    <a:cubicBezTo>
                      <a:pt x="0" y="11"/>
                      <a:pt x="0" y="11"/>
                      <a:pt x="0" y="11"/>
                    </a:cubicBezTo>
                    <a:cubicBezTo>
                      <a:pt x="0" y="19"/>
                      <a:pt x="0" y="19"/>
                      <a:pt x="0" y="19"/>
                    </a:cubicBezTo>
                    <a:cubicBezTo>
                      <a:pt x="1" y="23"/>
                      <a:pt x="1" y="23"/>
                      <a:pt x="1" y="23"/>
                    </a:cubicBezTo>
                    <a:cubicBezTo>
                      <a:pt x="2" y="23"/>
                      <a:pt x="2" y="23"/>
                      <a:pt x="2" y="23"/>
                    </a:cubicBezTo>
                    <a:cubicBezTo>
                      <a:pt x="2" y="19"/>
                      <a:pt x="2" y="19"/>
                      <a:pt x="2" y="19"/>
                    </a:cubicBezTo>
                    <a:cubicBezTo>
                      <a:pt x="0" y="14"/>
                      <a:pt x="0" y="14"/>
                      <a:pt x="0" y="14"/>
                    </a:cubicBezTo>
                    <a:cubicBezTo>
                      <a:pt x="2" y="12"/>
                      <a:pt x="2" y="12"/>
                      <a:pt x="2" y="12"/>
                    </a:cubicBezTo>
                    <a:cubicBezTo>
                      <a:pt x="2" y="9"/>
                      <a:pt x="2" y="9"/>
                      <a:pt x="2" y="9"/>
                    </a:cubicBezTo>
                    <a:moveTo>
                      <a:pt x="0" y="0"/>
                    </a:moveTo>
                    <a:cubicBezTo>
                      <a:pt x="0" y="3"/>
                      <a:pt x="0" y="3"/>
                      <a:pt x="0" y="3"/>
                    </a:cubicBezTo>
                    <a:cubicBezTo>
                      <a:pt x="1" y="4"/>
                      <a:pt x="1" y="5"/>
                      <a:pt x="2" y="6"/>
                    </a:cubicBezTo>
                    <a:cubicBezTo>
                      <a:pt x="2" y="2"/>
                      <a:pt x="2" y="2"/>
                      <a:pt x="2" y="2"/>
                    </a:cubicBezTo>
                    <a:cubicBezTo>
                      <a:pt x="1" y="2"/>
                      <a:pt x="1" y="1"/>
                      <a:pt x="0"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89" name="Freeform 38"/>
              <p:cNvSpPr>
                <a:spLocks noEditPoints="1"/>
              </p:cNvSpPr>
              <p:nvPr/>
            </p:nvSpPr>
            <p:spPr bwMode="auto">
              <a:xfrm>
                <a:off x="2339" y="669"/>
                <a:ext cx="283" cy="12"/>
              </a:xfrm>
              <a:custGeom>
                <a:avLst/>
                <a:gdLst>
                  <a:gd name="T0" fmla="*/ 8530 w 70"/>
                  <a:gd name="T1" fmla="*/ 0 h 3"/>
                  <a:gd name="T2" fmla="*/ 0 w 70"/>
                  <a:gd name="T3" fmla="*/ 0 h 3"/>
                  <a:gd name="T4" fmla="*/ 4298 w 70"/>
                  <a:gd name="T5" fmla="*/ 12288 h 3"/>
                  <a:gd name="T6" fmla="*/ 13075 w 70"/>
                  <a:gd name="T7" fmla="*/ 12288 h 3"/>
                  <a:gd name="T8" fmla="*/ 8530 w 70"/>
                  <a:gd name="T9" fmla="*/ 0 h 3"/>
                  <a:gd name="T10" fmla="*/ 52860 w 70"/>
                  <a:gd name="T11" fmla="*/ 0 h 3"/>
                  <a:gd name="T12" fmla="*/ 47580 w 70"/>
                  <a:gd name="T13" fmla="*/ 0 h 3"/>
                  <a:gd name="T14" fmla="*/ 57158 w 70"/>
                  <a:gd name="T15" fmla="*/ 12288 h 3"/>
                  <a:gd name="T16" fmla="*/ 61455 w 70"/>
                  <a:gd name="T17" fmla="*/ 12288 h 3"/>
                  <a:gd name="T18" fmla="*/ 52860 w 70"/>
                  <a:gd name="T19" fmla="*/ 0 h 3"/>
                  <a:gd name="T20" fmla="*/ 248454 w 70"/>
                  <a:gd name="T21" fmla="*/ 0 h 3"/>
                  <a:gd name="T22" fmla="*/ 244156 w 70"/>
                  <a:gd name="T23" fmla="*/ 0 h 3"/>
                  <a:gd name="T24" fmla="*/ 239875 w 70"/>
                  <a:gd name="T25" fmla="*/ 12288 h 3"/>
                  <a:gd name="T26" fmla="*/ 244156 w 70"/>
                  <a:gd name="T27" fmla="*/ 12288 h 3"/>
                  <a:gd name="T28" fmla="*/ 248454 w 70"/>
                  <a:gd name="T29" fmla="*/ 0 h 3"/>
                  <a:gd name="T30" fmla="*/ 297097 w 70"/>
                  <a:gd name="T31" fmla="*/ 0 h 3"/>
                  <a:gd name="T32" fmla="*/ 288240 w 70"/>
                  <a:gd name="T33" fmla="*/ 0 h 3"/>
                  <a:gd name="T34" fmla="*/ 288240 w 70"/>
                  <a:gd name="T35" fmla="*/ 12288 h 3"/>
                  <a:gd name="T36" fmla="*/ 292800 w 70"/>
                  <a:gd name="T37" fmla="*/ 12288 h 3"/>
                  <a:gd name="T38" fmla="*/ 305612 w 70"/>
                  <a:gd name="T39" fmla="*/ 12288 h 3"/>
                  <a:gd name="T40" fmla="*/ 297097 w 70"/>
                  <a:gd name="T41" fmla="*/ 8192 h 3"/>
                  <a:gd name="T42" fmla="*/ 297097 w 70"/>
                  <a:gd name="T43" fmla="*/ 0 h 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3"/>
                  <a:gd name="T68" fmla="*/ 70 w 70"/>
                  <a:gd name="T69" fmla="*/ 3 h 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3">
                    <a:moveTo>
                      <a:pt x="2" y="0"/>
                    </a:moveTo>
                    <a:cubicBezTo>
                      <a:pt x="0" y="0"/>
                      <a:pt x="0" y="0"/>
                      <a:pt x="0" y="0"/>
                    </a:cubicBezTo>
                    <a:cubicBezTo>
                      <a:pt x="1" y="3"/>
                      <a:pt x="1" y="3"/>
                      <a:pt x="1" y="3"/>
                    </a:cubicBezTo>
                    <a:cubicBezTo>
                      <a:pt x="3" y="3"/>
                      <a:pt x="3" y="3"/>
                      <a:pt x="3" y="3"/>
                    </a:cubicBezTo>
                    <a:cubicBezTo>
                      <a:pt x="2" y="0"/>
                      <a:pt x="2" y="0"/>
                      <a:pt x="2" y="0"/>
                    </a:cubicBezTo>
                    <a:moveTo>
                      <a:pt x="12" y="0"/>
                    </a:moveTo>
                    <a:cubicBezTo>
                      <a:pt x="11" y="0"/>
                      <a:pt x="11" y="0"/>
                      <a:pt x="11" y="0"/>
                    </a:cubicBezTo>
                    <a:cubicBezTo>
                      <a:pt x="12" y="2"/>
                      <a:pt x="12" y="2"/>
                      <a:pt x="13" y="3"/>
                    </a:cubicBezTo>
                    <a:cubicBezTo>
                      <a:pt x="14" y="3"/>
                      <a:pt x="14" y="3"/>
                      <a:pt x="14" y="3"/>
                    </a:cubicBezTo>
                    <a:cubicBezTo>
                      <a:pt x="13" y="2"/>
                      <a:pt x="13" y="2"/>
                      <a:pt x="12" y="0"/>
                    </a:cubicBezTo>
                    <a:moveTo>
                      <a:pt x="57" y="0"/>
                    </a:moveTo>
                    <a:cubicBezTo>
                      <a:pt x="56" y="0"/>
                      <a:pt x="56" y="0"/>
                      <a:pt x="56" y="0"/>
                    </a:cubicBezTo>
                    <a:cubicBezTo>
                      <a:pt x="56" y="2"/>
                      <a:pt x="55" y="2"/>
                      <a:pt x="55" y="3"/>
                    </a:cubicBezTo>
                    <a:cubicBezTo>
                      <a:pt x="56" y="3"/>
                      <a:pt x="56" y="3"/>
                      <a:pt x="56" y="3"/>
                    </a:cubicBezTo>
                    <a:cubicBezTo>
                      <a:pt x="56" y="2"/>
                      <a:pt x="57" y="2"/>
                      <a:pt x="57" y="0"/>
                    </a:cubicBezTo>
                    <a:moveTo>
                      <a:pt x="68" y="0"/>
                    </a:moveTo>
                    <a:cubicBezTo>
                      <a:pt x="66" y="0"/>
                      <a:pt x="66" y="0"/>
                      <a:pt x="66" y="0"/>
                    </a:cubicBezTo>
                    <a:cubicBezTo>
                      <a:pt x="66" y="3"/>
                      <a:pt x="66" y="3"/>
                      <a:pt x="66" y="3"/>
                    </a:cubicBezTo>
                    <a:cubicBezTo>
                      <a:pt x="67" y="3"/>
                      <a:pt x="67" y="3"/>
                      <a:pt x="67" y="3"/>
                    </a:cubicBezTo>
                    <a:cubicBezTo>
                      <a:pt x="70" y="3"/>
                      <a:pt x="70" y="3"/>
                      <a:pt x="70" y="3"/>
                    </a:cubicBezTo>
                    <a:cubicBezTo>
                      <a:pt x="68" y="2"/>
                      <a:pt x="68" y="2"/>
                      <a:pt x="68" y="2"/>
                    </a:cubicBezTo>
                    <a:cubicBezTo>
                      <a:pt x="68" y="0"/>
                      <a:pt x="68" y="0"/>
                      <a:pt x="68"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90" name="Freeform 39"/>
              <p:cNvSpPr>
                <a:spLocks noEditPoints="1"/>
              </p:cNvSpPr>
              <p:nvPr/>
            </p:nvSpPr>
            <p:spPr bwMode="auto">
              <a:xfrm>
                <a:off x="2375" y="669"/>
                <a:ext cx="203" cy="12"/>
              </a:xfrm>
              <a:custGeom>
                <a:avLst/>
                <a:gdLst>
                  <a:gd name="T0" fmla="*/ 8705 w 50"/>
                  <a:gd name="T1" fmla="*/ 0 h 3"/>
                  <a:gd name="T2" fmla="*/ 0 w 50"/>
                  <a:gd name="T3" fmla="*/ 0 h 3"/>
                  <a:gd name="T4" fmla="*/ 4352 w 50"/>
                  <a:gd name="T5" fmla="*/ 12288 h 3"/>
                  <a:gd name="T6" fmla="*/ 17669 w 50"/>
                  <a:gd name="T7" fmla="*/ 12288 h 3"/>
                  <a:gd name="T8" fmla="*/ 8705 w 50"/>
                  <a:gd name="T9" fmla="*/ 0 h 3"/>
                  <a:gd name="T10" fmla="*/ 223864 w 50"/>
                  <a:gd name="T11" fmla="*/ 0 h 3"/>
                  <a:gd name="T12" fmla="*/ 215225 w 50"/>
                  <a:gd name="T13" fmla="*/ 0 h 3"/>
                  <a:gd name="T14" fmla="*/ 210543 w 50"/>
                  <a:gd name="T15" fmla="*/ 12288 h 3"/>
                  <a:gd name="T16" fmla="*/ 219512 w 50"/>
                  <a:gd name="T17" fmla="*/ 12288 h 3"/>
                  <a:gd name="T18" fmla="*/ 223864 w 50"/>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3"/>
                  <a:gd name="T32" fmla="*/ 50 w 50"/>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3">
                    <a:moveTo>
                      <a:pt x="2" y="0"/>
                    </a:moveTo>
                    <a:cubicBezTo>
                      <a:pt x="0" y="0"/>
                      <a:pt x="0" y="0"/>
                      <a:pt x="0" y="0"/>
                    </a:cubicBezTo>
                    <a:cubicBezTo>
                      <a:pt x="0" y="1"/>
                      <a:pt x="1" y="2"/>
                      <a:pt x="1" y="3"/>
                    </a:cubicBezTo>
                    <a:cubicBezTo>
                      <a:pt x="4" y="3"/>
                      <a:pt x="4" y="3"/>
                      <a:pt x="4" y="3"/>
                    </a:cubicBezTo>
                    <a:cubicBezTo>
                      <a:pt x="3" y="2"/>
                      <a:pt x="3" y="2"/>
                      <a:pt x="2" y="0"/>
                    </a:cubicBezTo>
                    <a:moveTo>
                      <a:pt x="50" y="0"/>
                    </a:moveTo>
                    <a:cubicBezTo>
                      <a:pt x="48" y="0"/>
                      <a:pt x="48" y="0"/>
                      <a:pt x="48" y="0"/>
                    </a:cubicBezTo>
                    <a:cubicBezTo>
                      <a:pt x="48" y="2"/>
                      <a:pt x="47" y="2"/>
                      <a:pt x="47" y="3"/>
                    </a:cubicBezTo>
                    <a:cubicBezTo>
                      <a:pt x="49" y="3"/>
                      <a:pt x="49" y="3"/>
                      <a:pt x="49" y="3"/>
                    </a:cubicBezTo>
                    <a:cubicBezTo>
                      <a:pt x="49" y="2"/>
                      <a:pt x="50" y="1"/>
                      <a:pt x="50"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91" name="Freeform 40"/>
              <p:cNvSpPr>
                <a:spLocks noEditPoints="1"/>
              </p:cNvSpPr>
              <p:nvPr/>
            </p:nvSpPr>
            <p:spPr bwMode="auto">
              <a:xfrm>
                <a:off x="2396" y="669"/>
                <a:ext cx="165" cy="12"/>
              </a:xfrm>
              <a:custGeom>
                <a:avLst/>
                <a:gdLst>
                  <a:gd name="T0" fmla="*/ 8407 w 41"/>
                  <a:gd name="T1" fmla="*/ 0 h 3"/>
                  <a:gd name="T2" fmla="*/ 0 w 41"/>
                  <a:gd name="T3" fmla="*/ 0 h 3"/>
                  <a:gd name="T4" fmla="*/ 4177 w 41"/>
                  <a:gd name="T5" fmla="*/ 12288 h 3"/>
                  <a:gd name="T6" fmla="*/ 8407 w 41"/>
                  <a:gd name="T7" fmla="*/ 12288 h 3"/>
                  <a:gd name="T8" fmla="*/ 16810 w 41"/>
                  <a:gd name="T9" fmla="*/ 12288 h 3"/>
                  <a:gd name="T10" fmla="*/ 12584 w 41"/>
                  <a:gd name="T11" fmla="*/ 8192 h 3"/>
                  <a:gd name="T12" fmla="*/ 8407 w 41"/>
                  <a:gd name="T13" fmla="*/ 0 h 3"/>
                  <a:gd name="T14" fmla="*/ 174151 w 41"/>
                  <a:gd name="T15" fmla="*/ 0 h 3"/>
                  <a:gd name="T16" fmla="*/ 161567 w 41"/>
                  <a:gd name="T17" fmla="*/ 0 h 3"/>
                  <a:gd name="T18" fmla="*/ 153164 w 41"/>
                  <a:gd name="T19" fmla="*/ 12288 h 3"/>
                  <a:gd name="T20" fmla="*/ 165749 w 41"/>
                  <a:gd name="T21" fmla="*/ 12288 h 3"/>
                  <a:gd name="T22" fmla="*/ 174151 w 41"/>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3"/>
                  <a:gd name="T38" fmla="*/ 41 w 41"/>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3">
                    <a:moveTo>
                      <a:pt x="2" y="0"/>
                    </a:moveTo>
                    <a:cubicBezTo>
                      <a:pt x="0" y="0"/>
                      <a:pt x="0" y="0"/>
                      <a:pt x="0" y="0"/>
                    </a:cubicBezTo>
                    <a:cubicBezTo>
                      <a:pt x="0" y="1"/>
                      <a:pt x="1" y="2"/>
                      <a:pt x="1" y="3"/>
                    </a:cubicBezTo>
                    <a:cubicBezTo>
                      <a:pt x="1" y="3"/>
                      <a:pt x="2" y="3"/>
                      <a:pt x="2" y="3"/>
                    </a:cubicBezTo>
                    <a:cubicBezTo>
                      <a:pt x="4" y="3"/>
                      <a:pt x="4" y="3"/>
                      <a:pt x="4" y="3"/>
                    </a:cubicBezTo>
                    <a:cubicBezTo>
                      <a:pt x="4" y="3"/>
                      <a:pt x="3" y="3"/>
                      <a:pt x="3" y="2"/>
                    </a:cubicBezTo>
                    <a:cubicBezTo>
                      <a:pt x="3" y="2"/>
                      <a:pt x="2" y="1"/>
                      <a:pt x="2" y="0"/>
                    </a:cubicBezTo>
                    <a:moveTo>
                      <a:pt x="41" y="0"/>
                    </a:moveTo>
                    <a:cubicBezTo>
                      <a:pt x="38" y="0"/>
                      <a:pt x="38" y="0"/>
                      <a:pt x="38" y="0"/>
                    </a:cubicBezTo>
                    <a:cubicBezTo>
                      <a:pt x="38" y="2"/>
                      <a:pt x="37" y="2"/>
                      <a:pt x="36" y="3"/>
                    </a:cubicBezTo>
                    <a:cubicBezTo>
                      <a:pt x="39" y="3"/>
                      <a:pt x="39" y="3"/>
                      <a:pt x="39" y="3"/>
                    </a:cubicBezTo>
                    <a:cubicBezTo>
                      <a:pt x="40" y="2"/>
                      <a:pt x="40" y="2"/>
                      <a:pt x="41"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92" name="Freeform 41"/>
              <p:cNvSpPr/>
              <p:nvPr/>
            </p:nvSpPr>
            <p:spPr bwMode="auto">
              <a:xfrm>
                <a:off x="2104" y="0"/>
                <a:ext cx="854" cy="669"/>
              </a:xfrm>
              <a:custGeom>
                <a:avLst/>
                <a:gdLst>
                  <a:gd name="T0" fmla="*/ 854 w 854"/>
                  <a:gd name="T1" fmla="*/ 511 h 669"/>
                  <a:gd name="T2" fmla="*/ 854 w 854"/>
                  <a:gd name="T3" fmla="*/ 0 h 669"/>
                  <a:gd name="T4" fmla="*/ 0 w 854"/>
                  <a:gd name="T5" fmla="*/ 0 h 669"/>
                  <a:gd name="T6" fmla="*/ 0 w 854"/>
                  <a:gd name="T7" fmla="*/ 669 h 669"/>
                  <a:gd name="T8" fmla="*/ 700 w 854"/>
                  <a:gd name="T9" fmla="*/ 669 h 669"/>
                  <a:gd name="T10" fmla="*/ 854 w 854"/>
                  <a:gd name="T11" fmla="*/ 511 h 669"/>
                  <a:gd name="T12" fmla="*/ 0 60000 65536"/>
                  <a:gd name="T13" fmla="*/ 0 60000 65536"/>
                  <a:gd name="T14" fmla="*/ 0 60000 65536"/>
                  <a:gd name="T15" fmla="*/ 0 60000 65536"/>
                  <a:gd name="T16" fmla="*/ 0 60000 65536"/>
                  <a:gd name="T17" fmla="*/ 0 60000 65536"/>
                  <a:gd name="T18" fmla="*/ 0 w 854"/>
                  <a:gd name="T19" fmla="*/ 0 h 669"/>
                  <a:gd name="T20" fmla="*/ 854 w 854"/>
                  <a:gd name="T21" fmla="*/ 669 h 669"/>
                </a:gdLst>
                <a:ahLst/>
                <a:cxnLst>
                  <a:cxn ang="T12">
                    <a:pos x="T0" y="T1"/>
                  </a:cxn>
                  <a:cxn ang="T13">
                    <a:pos x="T2" y="T3"/>
                  </a:cxn>
                  <a:cxn ang="T14">
                    <a:pos x="T4" y="T5"/>
                  </a:cxn>
                  <a:cxn ang="T15">
                    <a:pos x="T6" y="T7"/>
                  </a:cxn>
                  <a:cxn ang="T16">
                    <a:pos x="T8" y="T9"/>
                  </a:cxn>
                  <a:cxn ang="T17">
                    <a:pos x="T10" y="T11"/>
                  </a:cxn>
                </a:cxnLst>
                <a:rect l="T18" t="T19" r="T20" b="T21"/>
                <a:pathLst>
                  <a:path w="854" h="669">
                    <a:moveTo>
                      <a:pt x="854" y="511"/>
                    </a:moveTo>
                    <a:lnTo>
                      <a:pt x="854" y="0"/>
                    </a:lnTo>
                    <a:lnTo>
                      <a:pt x="0" y="0"/>
                    </a:lnTo>
                    <a:lnTo>
                      <a:pt x="0" y="669"/>
                    </a:lnTo>
                    <a:lnTo>
                      <a:pt x="700" y="669"/>
                    </a:lnTo>
                    <a:lnTo>
                      <a:pt x="854" y="511"/>
                    </a:lnTo>
                    <a:close/>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93" name="Freeform 42"/>
              <p:cNvSpPr/>
              <p:nvPr/>
            </p:nvSpPr>
            <p:spPr bwMode="auto">
              <a:xfrm>
                <a:off x="2104" y="0"/>
                <a:ext cx="854" cy="669"/>
              </a:xfrm>
              <a:custGeom>
                <a:avLst/>
                <a:gdLst>
                  <a:gd name="T0" fmla="*/ 854 w 854"/>
                  <a:gd name="T1" fmla="*/ 511 h 669"/>
                  <a:gd name="T2" fmla="*/ 854 w 854"/>
                  <a:gd name="T3" fmla="*/ 0 h 669"/>
                  <a:gd name="T4" fmla="*/ 0 w 854"/>
                  <a:gd name="T5" fmla="*/ 0 h 669"/>
                  <a:gd name="T6" fmla="*/ 0 w 854"/>
                  <a:gd name="T7" fmla="*/ 669 h 669"/>
                  <a:gd name="T8" fmla="*/ 700 w 854"/>
                  <a:gd name="T9" fmla="*/ 669 h 669"/>
                  <a:gd name="T10" fmla="*/ 854 w 854"/>
                  <a:gd name="T11" fmla="*/ 511 h 669"/>
                  <a:gd name="T12" fmla="*/ 0 60000 65536"/>
                  <a:gd name="T13" fmla="*/ 0 60000 65536"/>
                  <a:gd name="T14" fmla="*/ 0 60000 65536"/>
                  <a:gd name="T15" fmla="*/ 0 60000 65536"/>
                  <a:gd name="T16" fmla="*/ 0 60000 65536"/>
                  <a:gd name="T17" fmla="*/ 0 60000 65536"/>
                  <a:gd name="T18" fmla="*/ 0 w 854"/>
                  <a:gd name="T19" fmla="*/ 0 h 669"/>
                  <a:gd name="T20" fmla="*/ 854 w 854"/>
                  <a:gd name="T21" fmla="*/ 669 h 669"/>
                </a:gdLst>
                <a:ahLst/>
                <a:cxnLst>
                  <a:cxn ang="T12">
                    <a:pos x="T0" y="T1"/>
                  </a:cxn>
                  <a:cxn ang="T13">
                    <a:pos x="T2" y="T3"/>
                  </a:cxn>
                  <a:cxn ang="T14">
                    <a:pos x="T4" y="T5"/>
                  </a:cxn>
                  <a:cxn ang="T15">
                    <a:pos x="T6" y="T7"/>
                  </a:cxn>
                  <a:cxn ang="T16">
                    <a:pos x="T8" y="T9"/>
                  </a:cxn>
                  <a:cxn ang="T17">
                    <a:pos x="T10" y="T11"/>
                  </a:cxn>
                </a:cxnLst>
                <a:rect l="T18" t="T19" r="T20" b="T21"/>
                <a:pathLst>
                  <a:path w="854" h="669">
                    <a:moveTo>
                      <a:pt x="854" y="511"/>
                    </a:moveTo>
                    <a:lnTo>
                      <a:pt x="854" y="0"/>
                    </a:lnTo>
                    <a:lnTo>
                      <a:pt x="0" y="0"/>
                    </a:lnTo>
                    <a:lnTo>
                      <a:pt x="0" y="669"/>
                    </a:lnTo>
                    <a:lnTo>
                      <a:pt x="700" y="669"/>
                    </a:lnTo>
                    <a:lnTo>
                      <a:pt x="854" y="5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94" name="Freeform 43"/>
              <p:cNvSpPr/>
              <p:nvPr/>
            </p:nvSpPr>
            <p:spPr bwMode="auto">
              <a:xfrm>
                <a:off x="2804" y="511"/>
                <a:ext cx="154" cy="158"/>
              </a:xfrm>
              <a:custGeom>
                <a:avLst/>
                <a:gdLst>
                  <a:gd name="T0" fmla="*/ 0 w 154"/>
                  <a:gd name="T1" fmla="*/ 0 h 158"/>
                  <a:gd name="T2" fmla="*/ 0 w 154"/>
                  <a:gd name="T3" fmla="*/ 158 h 158"/>
                  <a:gd name="T4" fmla="*/ 154 w 154"/>
                  <a:gd name="T5" fmla="*/ 0 h 158"/>
                  <a:gd name="T6" fmla="*/ 0 w 154"/>
                  <a:gd name="T7" fmla="*/ 0 h 158"/>
                  <a:gd name="T8" fmla="*/ 0 60000 65536"/>
                  <a:gd name="T9" fmla="*/ 0 60000 65536"/>
                  <a:gd name="T10" fmla="*/ 0 60000 65536"/>
                  <a:gd name="T11" fmla="*/ 0 60000 65536"/>
                  <a:gd name="T12" fmla="*/ 0 w 154"/>
                  <a:gd name="T13" fmla="*/ 0 h 158"/>
                  <a:gd name="T14" fmla="*/ 154 w 154"/>
                  <a:gd name="T15" fmla="*/ 158 h 158"/>
                </a:gdLst>
                <a:ahLst/>
                <a:cxnLst>
                  <a:cxn ang="T8">
                    <a:pos x="T0" y="T1"/>
                  </a:cxn>
                  <a:cxn ang="T9">
                    <a:pos x="T2" y="T3"/>
                  </a:cxn>
                  <a:cxn ang="T10">
                    <a:pos x="T4" y="T5"/>
                  </a:cxn>
                  <a:cxn ang="T11">
                    <a:pos x="T6" y="T7"/>
                  </a:cxn>
                </a:cxnLst>
                <a:rect l="T12" t="T13" r="T14" b="T15"/>
                <a:pathLst>
                  <a:path w="154" h="158">
                    <a:moveTo>
                      <a:pt x="0" y="0"/>
                    </a:moveTo>
                    <a:lnTo>
                      <a:pt x="0" y="158"/>
                    </a:lnTo>
                    <a:lnTo>
                      <a:pt x="154" y="0"/>
                    </a:lnTo>
                    <a:lnTo>
                      <a:pt x="0" y="0"/>
                    </a:lnTo>
                    <a:close/>
                  </a:path>
                </a:pathLst>
              </a:custGeom>
              <a:solidFill>
                <a:srgbClr val="C7C4B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95" name="Freeform 44"/>
              <p:cNvSpPr/>
              <p:nvPr/>
            </p:nvSpPr>
            <p:spPr bwMode="auto">
              <a:xfrm>
                <a:off x="2804" y="511"/>
                <a:ext cx="154" cy="158"/>
              </a:xfrm>
              <a:custGeom>
                <a:avLst/>
                <a:gdLst>
                  <a:gd name="T0" fmla="*/ 8 w 154"/>
                  <a:gd name="T1" fmla="*/ 8 h 158"/>
                  <a:gd name="T2" fmla="*/ 0 w 154"/>
                  <a:gd name="T3" fmla="*/ 158 h 158"/>
                  <a:gd name="T4" fmla="*/ 154 w 154"/>
                  <a:gd name="T5" fmla="*/ 0 h 158"/>
                  <a:gd name="T6" fmla="*/ 8 w 154"/>
                  <a:gd name="T7" fmla="*/ 8 h 158"/>
                  <a:gd name="T8" fmla="*/ 0 60000 65536"/>
                  <a:gd name="T9" fmla="*/ 0 60000 65536"/>
                  <a:gd name="T10" fmla="*/ 0 60000 65536"/>
                  <a:gd name="T11" fmla="*/ 0 60000 65536"/>
                  <a:gd name="T12" fmla="*/ 0 w 154"/>
                  <a:gd name="T13" fmla="*/ 0 h 158"/>
                  <a:gd name="T14" fmla="*/ 154 w 154"/>
                  <a:gd name="T15" fmla="*/ 158 h 158"/>
                </a:gdLst>
                <a:ahLst/>
                <a:cxnLst>
                  <a:cxn ang="T8">
                    <a:pos x="T0" y="T1"/>
                  </a:cxn>
                  <a:cxn ang="T9">
                    <a:pos x="T2" y="T3"/>
                  </a:cxn>
                  <a:cxn ang="T10">
                    <a:pos x="T4" y="T5"/>
                  </a:cxn>
                  <a:cxn ang="T11">
                    <a:pos x="T6" y="T7"/>
                  </a:cxn>
                </a:cxnLst>
                <a:rect l="T12" t="T13" r="T14" b="T15"/>
                <a:pathLst>
                  <a:path w="154" h="158">
                    <a:moveTo>
                      <a:pt x="8" y="8"/>
                    </a:moveTo>
                    <a:lnTo>
                      <a:pt x="0" y="158"/>
                    </a:lnTo>
                    <a:lnTo>
                      <a:pt x="154" y="0"/>
                    </a:lnTo>
                    <a:lnTo>
                      <a:pt x="8" y="8"/>
                    </a:lnTo>
                    <a:close/>
                  </a:path>
                </a:pathLst>
              </a:custGeom>
              <a:solidFill>
                <a:srgbClr val="F2EFE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96" name="Freeform 45"/>
              <p:cNvSpPr/>
              <p:nvPr/>
            </p:nvSpPr>
            <p:spPr bwMode="auto">
              <a:xfrm>
                <a:off x="2165" y="446"/>
                <a:ext cx="77" cy="158"/>
              </a:xfrm>
              <a:custGeom>
                <a:avLst/>
                <a:gdLst>
                  <a:gd name="T0" fmla="*/ 4 w 77"/>
                  <a:gd name="T1" fmla="*/ 158 h 158"/>
                  <a:gd name="T2" fmla="*/ 0 w 77"/>
                  <a:gd name="T3" fmla="*/ 154 h 158"/>
                  <a:gd name="T4" fmla="*/ 73 w 77"/>
                  <a:gd name="T5" fmla="*/ 0 h 158"/>
                  <a:gd name="T6" fmla="*/ 77 w 77"/>
                  <a:gd name="T7" fmla="*/ 4 h 158"/>
                  <a:gd name="T8" fmla="*/ 4 w 77"/>
                  <a:gd name="T9" fmla="*/ 158 h 158"/>
                  <a:gd name="T10" fmla="*/ 0 60000 65536"/>
                  <a:gd name="T11" fmla="*/ 0 60000 65536"/>
                  <a:gd name="T12" fmla="*/ 0 60000 65536"/>
                  <a:gd name="T13" fmla="*/ 0 60000 65536"/>
                  <a:gd name="T14" fmla="*/ 0 60000 65536"/>
                  <a:gd name="T15" fmla="*/ 0 w 77"/>
                  <a:gd name="T16" fmla="*/ 0 h 158"/>
                  <a:gd name="T17" fmla="*/ 77 w 77"/>
                  <a:gd name="T18" fmla="*/ 158 h 158"/>
                </a:gdLst>
                <a:ahLst/>
                <a:cxnLst>
                  <a:cxn ang="T10">
                    <a:pos x="T0" y="T1"/>
                  </a:cxn>
                  <a:cxn ang="T11">
                    <a:pos x="T2" y="T3"/>
                  </a:cxn>
                  <a:cxn ang="T12">
                    <a:pos x="T4" y="T5"/>
                  </a:cxn>
                  <a:cxn ang="T13">
                    <a:pos x="T6" y="T7"/>
                  </a:cxn>
                  <a:cxn ang="T14">
                    <a:pos x="T8" y="T9"/>
                  </a:cxn>
                </a:cxnLst>
                <a:rect l="T15" t="T16" r="T17" b="T18"/>
                <a:pathLst>
                  <a:path w="77" h="158">
                    <a:moveTo>
                      <a:pt x="4" y="158"/>
                    </a:moveTo>
                    <a:lnTo>
                      <a:pt x="0" y="154"/>
                    </a:lnTo>
                    <a:lnTo>
                      <a:pt x="73" y="0"/>
                    </a:lnTo>
                    <a:lnTo>
                      <a:pt x="77" y="4"/>
                    </a:lnTo>
                    <a:lnTo>
                      <a:pt x="4" y="158"/>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97" name="Freeform 46"/>
              <p:cNvSpPr/>
              <p:nvPr/>
            </p:nvSpPr>
            <p:spPr bwMode="auto">
              <a:xfrm>
                <a:off x="2258" y="438"/>
                <a:ext cx="81" cy="93"/>
              </a:xfrm>
              <a:custGeom>
                <a:avLst/>
                <a:gdLst>
                  <a:gd name="T0" fmla="*/ 77 w 81"/>
                  <a:gd name="T1" fmla="*/ 93 h 93"/>
                  <a:gd name="T2" fmla="*/ 0 w 81"/>
                  <a:gd name="T3" fmla="*/ 4 h 93"/>
                  <a:gd name="T4" fmla="*/ 4 w 81"/>
                  <a:gd name="T5" fmla="*/ 0 h 93"/>
                  <a:gd name="T6" fmla="*/ 81 w 81"/>
                  <a:gd name="T7" fmla="*/ 89 h 93"/>
                  <a:gd name="T8" fmla="*/ 77 w 81"/>
                  <a:gd name="T9" fmla="*/ 93 h 93"/>
                  <a:gd name="T10" fmla="*/ 0 60000 65536"/>
                  <a:gd name="T11" fmla="*/ 0 60000 65536"/>
                  <a:gd name="T12" fmla="*/ 0 60000 65536"/>
                  <a:gd name="T13" fmla="*/ 0 60000 65536"/>
                  <a:gd name="T14" fmla="*/ 0 60000 65536"/>
                  <a:gd name="T15" fmla="*/ 0 w 81"/>
                  <a:gd name="T16" fmla="*/ 0 h 93"/>
                  <a:gd name="T17" fmla="*/ 81 w 81"/>
                  <a:gd name="T18" fmla="*/ 93 h 93"/>
                </a:gdLst>
                <a:ahLst/>
                <a:cxnLst>
                  <a:cxn ang="T10">
                    <a:pos x="T0" y="T1"/>
                  </a:cxn>
                  <a:cxn ang="T11">
                    <a:pos x="T2" y="T3"/>
                  </a:cxn>
                  <a:cxn ang="T12">
                    <a:pos x="T4" y="T5"/>
                  </a:cxn>
                  <a:cxn ang="T13">
                    <a:pos x="T6" y="T7"/>
                  </a:cxn>
                  <a:cxn ang="T14">
                    <a:pos x="T8" y="T9"/>
                  </a:cxn>
                </a:cxnLst>
                <a:rect l="T15" t="T16" r="T17" b="T18"/>
                <a:pathLst>
                  <a:path w="81" h="93">
                    <a:moveTo>
                      <a:pt x="77" y="93"/>
                    </a:moveTo>
                    <a:lnTo>
                      <a:pt x="0" y="4"/>
                    </a:lnTo>
                    <a:lnTo>
                      <a:pt x="4" y="0"/>
                    </a:lnTo>
                    <a:lnTo>
                      <a:pt x="81" y="89"/>
                    </a:lnTo>
                    <a:lnTo>
                      <a:pt x="77" y="93"/>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98" name="Freeform 47"/>
              <p:cNvSpPr/>
              <p:nvPr/>
            </p:nvSpPr>
            <p:spPr bwMode="auto">
              <a:xfrm>
                <a:off x="2351" y="373"/>
                <a:ext cx="73" cy="154"/>
              </a:xfrm>
              <a:custGeom>
                <a:avLst/>
                <a:gdLst>
                  <a:gd name="T0" fmla="*/ 4 w 73"/>
                  <a:gd name="T1" fmla="*/ 154 h 154"/>
                  <a:gd name="T2" fmla="*/ 0 w 73"/>
                  <a:gd name="T3" fmla="*/ 150 h 154"/>
                  <a:gd name="T4" fmla="*/ 69 w 73"/>
                  <a:gd name="T5" fmla="*/ 0 h 154"/>
                  <a:gd name="T6" fmla="*/ 73 w 73"/>
                  <a:gd name="T7" fmla="*/ 0 h 154"/>
                  <a:gd name="T8" fmla="*/ 4 w 73"/>
                  <a:gd name="T9" fmla="*/ 154 h 154"/>
                  <a:gd name="T10" fmla="*/ 0 60000 65536"/>
                  <a:gd name="T11" fmla="*/ 0 60000 65536"/>
                  <a:gd name="T12" fmla="*/ 0 60000 65536"/>
                  <a:gd name="T13" fmla="*/ 0 60000 65536"/>
                  <a:gd name="T14" fmla="*/ 0 60000 65536"/>
                  <a:gd name="T15" fmla="*/ 0 w 73"/>
                  <a:gd name="T16" fmla="*/ 0 h 154"/>
                  <a:gd name="T17" fmla="*/ 73 w 73"/>
                  <a:gd name="T18" fmla="*/ 154 h 154"/>
                </a:gdLst>
                <a:ahLst/>
                <a:cxnLst>
                  <a:cxn ang="T10">
                    <a:pos x="T0" y="T1"/>
                  </a:cxn>
                  <a:cxn ang="T11">
                    <a:pos x="T2" y="T3"/>
                  </a:cxn>
                  <a:cxn ang="T12">
                    <a:pos x="T4" y="T5"/>
                  </a:cxn>
                  <a:cxn ang="T13">
                    <a:pos x="T6" y="T7"/>
                  </a:cxn>
                  <a:cxn ang="T14">
                    <a:pos x="T8" y="T9"/>
                  </a:cxn>
                </a:cxnLst>
                <a:rect l="T15" t="T16" r="T17" b="T18"/>
                <a:pathLst>
                  <a:path w="73" h="154">
                    <a:moveTo>
                      <a:pt x="4" y="154"/>
                    </a:moveTo>
                    <a:lnTo>
                      <a:pt x="0" y="150"/>
                    </a:lnTo>
                    <a:lnTo>
                      <a:pt x="69" y="0"/>
                    </a:lnTo>
                    <a:lnTo>
                      <a:pt x="73" y="0"/>
                    </a:lnTo>
                    <a:lnTo>
                      <a:pt x="4" y="154"/>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99" name="Freeform 48"/>
              <p:cNvSpPr/>
              <p:nvPr/>
            </p:nvSpPr>
            <p:spPr bwMode="auto">
              <a:xfrm>
                <a:off x="2436" y="369"/>
                <a:ext cx="113" cy="69"/>
              </a:xfrm>
              <a:custGeom>
                <a:avLst/>
                <a:gdLst>
                  <a:gd name="T0" fmla="*/ 109 w 113"/>
                  <a:gd name="T1" fmla="*/ 69 h 69"/>
                  <a:gd name="T2" fmla="*/ 0 w 113"/>
                  <a:gd name="T3" fmla="*/ 4 h 69"/>
                  <a:gd name="T4" fmla="*/ 0 w 113"/>
                  <a:gd name="T5" fmla="*/ 0 h 69"/>
                  <a:gd name="T6" fmla="*/ 113 w 113"/>
                  <a:gd name="T7" fmla="*/ 65 h 69"/>
                  <a:gd name="T8" fmla="*/ 109 w 113"/>
                  <a:gd name="T9" fmla="*/ 69 h 69"/>
                  <a:gd name="T10" fmla="*/ 0 60000 65536"/>
                  <a:gd name="T11" fmla="*/ 0 60000 65536"/>
                  <a:gd name="T12" fmla="*/ 0 60000 65536"/>
                  <a:gd name="T13" fmla="*/ 0 60000 65536"/>
                  <a:gd name="T14" fmla="*/ 0 60000 65536"/>
                  <a:gd name="T15" fmla="*/ 0 w 113"/>
                  <a:gd name="T16" fmla="*/ 0 h 69"/>
                  <a:gd name="T17" fmla="*/ 113 w 113"/>
                  <a:gd name="T18" fmla="*/ 69 h 69"/>
                </a:gdLst>
                <a:ahLst/>
                <a:cxnLst>
                  <a:cxn ang="T10">
                    <a:pos x="T0" y="T1"/>
                  </a:cxn>
                  <a:cxn ang="T11">
                    <a:pos x="T2" y="T3"/>
                  </a:cxn>
                  <a:cxn ang="T12">
                    <a:pos x="T4" y="T5"/>
                  </a:cxn>
                  <a:cxn ang="T13">
                    <a:pos x="T6" y="T7"/>
                  </a:cxn>
                  <a:cxn ang="T14">
                    <a:pos x="T8" y="T9"/>
                  </a:cxn>
                </a:cxnLst>
                <a:rect l="T15" t="T16" r="T17" b="T18"/>
                <a:pathLst>
                  <a:path w="113" h="69">
                    <a:moveTo>
                      <a:pt x="109" y="69"/>
                    </a:moveTo>
                    <a:lnTo>
                      <a:pt x="0" y="4"/>
                    </a:lnTo>
                    <a:lnTo>
                      <a:pt x="0" y="0"/>
                    </a:lnTo>
                    <a:lnTo>
                      <a:pt x="113" y="65"/>
                    </a:lnTo>
                    <a:lnTo>
                      <a:pt x="109" y="69"/>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00" name="Freeform 49"/>
              <p:cNvSpPr/>
              <p:nvPr/>
            </p:nvSpPr>
            <p:spPr bwMode="auto">
              <a:xfrm>
                <a:off x="2436" y="369"/>
                <a:ext cx="113" cy="69"/>
              </a:xfrm>
              <a:custGeom>
                <a:avLst/>
                <a:gdLst>
                  <a:gd name="T0" fmla="*/ 109 w 113"/>
                  <a:gd name="T1" fmla="*/ 69 h 69"/>
                  <a:gd name="T2" fmla="*/ 0 w 113"/>
                  <a:gd name="T3" fmla="*/ 4 h 69"/>
                  <a:gd name="T4" fmla="*/ 0 w 113"/>
                  <a:gd name="T5" fmla="*/ 0 h 69"/>
                  <a:gd name="T6" fmla="*/ 113 w 113"/>
                  <a:gd name="T7" fmla="*/ 65 h 69"/>
                  <a:gd name="T8" fmla="*/ 109 w 113"/>
                  <a:gd name="T9" fmla="*/ 69 h 69"/>
                  <a:gd name="T10" fmla="*/ 0 60000 65536"/>
                  <a:gd name="T11" fmla="*/ 0 60000 65536"/>
                  <a:gd name="T12" fmla="*/ 0 60000 65536"/>
                  <a:gd name="T13" fmla="*/ 0 60000 65536"/>
                  <a:gd name="T14" fmla="*/ 0 60000 65536"/>
                  <a:gd name="T15" fmla="*/ 0 w 113"/>
                  <a:gd name="T16" fmla="*/ 0 h 69"/>
                  <a:gd name="T17" fmla="*/ 113 w 113"/>
                  <a:gd name="T18" fmla="*/ 69 h 69"/>
                </a:gdLst>
                <a:ahLst/>
                <a:cxnLst>
                  <a:cxn ang="T10">
                    <a:pos x="T0" y="T1"/>
                  </a:cxn>
                  <a:cxn ang="T11">
                    <a:pos x="T2" y="T3"/>
                  </a:cxn>
                  <a:cxn ang="T12">
                    <a:pos x="T4" y="T5"/>
                  </a:cxn>
                  <a:cxn ang="T13">
                    <a:pos x="T6" y="T7"/>
                  </a:cxn>
                  <a:cxn ang="T14">
                    <a:pos x="T8" y="T9"/>
                  </a:cxn>
                </a:cxnLst>
                <a:rect l="T15" t="T16" r="T17" b="T18"/>
                <a:pathLst>
                  <a:path w="113" h="69">
                    <a:moveTo>
                      <a:pt x="109" y="69"/>
                    </a:moveTo>
                    <a:lnTo>
                      <a:pt x="0" y="4"/>
                    </a:lnTo>
                    <a:lnTo>
                      <a:pt x="0" y="0"/>
                    </a:lnTo>
                    <a:lnTo>
                      <a:pt x="113" y="65"/>
                    </a:lnTo>
                    <a:lnTo>
                      <a:pt x="109"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01" name="Freeform 50"/>
              <p:cNvSpPr/>
              <p:nvPr/>
            </p:nvSpPr>
            <p:spPr bwMode="auto">
              <a:xfrm>
                <a:off x="2570" y="332"/>
                <a:ext cx="93" cy="106"/>
              </a:xfrm>
              <a:custGeom>
                <a:avLst/>
                <a:gdLst>
                  <a:gd name="T0" fmla="*/ 4 w 93"/>
                  <a:gd name="T1" fmla="*/ 106 h 106"/>
                  <a:gd name="T2" fmla="*/ 0 w 93"/>
                  <a:gd name="T3" fmla="*/ 102 h 106"/>
                  <a:gd name="T4" fmla="*/ 89 w 93"/>
                  <a:gd name="T5" fmla="*/ 0 h 106"/>
                  <a:gd name="T6" fmla="*/ 93 w 93"/>
                  <a:gd name="T7" fmla="*/ 0 h 106"/>
                  <a:gd name="T8" fmla="*/ 4 w 93"/>
                  <a:gd name="T9" fmla="*/ 106 h 106"/>
                  <a:gd name="T10" fmla="*/ 0 60000 65536"/>
                  <a:gd name="T11" fmla="*/ 0 60000 65536"/>
                  <a:gd name="T12" fmla="*/ 0 60000 65536"/>
                  <a:gd name="T13" fmla="*/ 0 60000 65536"/>
                  <a:gd name="T14" fmla="*/ 0 60000 65536"/>
                  <a:gd name="T15" fmla="*/ 0 w 93"/>
                  <a:gd name="T16" fmla="*/ 0 h 106"/>
                  <a:gd name="T17" fmla="*/ 93 w 93"/>
                  <a:gd name="T18" fmla="*/ 106 h 106"/>
                </a:gdLst>
                <a:ahLst/>
                <a:cxnLst>
                  <a:cxn ang="T10">
                    <a:pos x="T0" y="T1"/>
                  </a:cxn>
                  <a:cxn ang="T11">
                    <a:pos x="T2" y="T3"/>
                  </a:cxn>
                  <a:cxn ang="T12">
                    <a:pos x="T4" y="T5"/>
                  </a:cxn>
                  <a:cxn ang="T13">
                    <a:pos x="T6" y="T7"/>
                  </a:cxn>
                  <a:cxn ang="T14">
                    <a:pos x="T8" y="T9"/>
                  </a:cxn>
                </a:cxnLst>
                <a:rect l="T15" t="T16" r="T17" b="T18"/>
                <a:pathLst>
                  <a:path w="93" h="106">
                    <a:moveTo>
                      <a:pt x="4" y="106"/>
                    </a:moveTo>
                    <a:lnTo>
                      <a:pt x="0" y="102"/>
                    </a:lnTo>
                    <a:lnTo>
                      <a:pt x="89" y="0"/>
                    </a:lnTo>
                    <a:lnTo>
                      <a:pt x="93" y="0"/>
                    </a:lnTo>
                    <a:lnTo>
                      <a:pt x="4" y="106"/>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02" name="Freeform 51"/>
              <p:cNvSpPr/>
              <p:nvPr/>
            </p:nvSpPr>
            <p:spPr bwMode="auto">
              <a:xfrm>
                <a:off x="2679" y="316"/>
                <a:ext cx="154" cy="16"/>
              </a:xfrm>
              <a:custGeom>
                <a:avLst/>
                <a:gdLst>
                  <a:gd name="T0" fmla="*/ 149 w 154"/>
                  <a:gd name="T1" fmla="*/ 16 h 16"/>
                  <a:gd name="T2" fmla="*/ 0 w 154"/>
                  <a:gd name="T3" fmla="*/ 8 h 16"/>
                  <a:gd name="T4" fmla="*/ 0 w 154"/>
                  <a:gd name="T5" fmla="*/ 0 h 16"/>
                  <a:gd name="T6" fmla="*/ 154 w 154"/>
                  <a:gd name="T7" fmla="*/ 12 h 16"/>
                  <a:gd name="T8" fmla="*/ 149 w 154"/>
                  <a:gd name="T9" fmla="*/ 16 h 16"/>
                  <a:gd name="T10" fmla="*/ 0 60000 65536"/>
                  <a:gd name="T11" fmla="*/ 0 60000 65536"/>
                  <a:gd name="T12" fmla="*/ 0 60000 65536"/>
                  <a:gd name="T13" fmla="*/ 0 60000 65536"/>
                  <a:gd name="T14" fmla="*/ 0 60000 65536"/>
                  <a:gd name="T15" fmla="*/ 0 w 154"/>
                  <a:gd name="T16" fmla="*/ 0 h 16"/>
                  <a:gd name="T17" fmla="*/ 154 w 154"/>
                  <a:gd name="T18" fmla="*/ 16 h 16"/>
                </a:gdLst>
                <a:ahLst/>
                <a:cxnLst>
                  <a:cxn ang="T10">
                    <a:pos x="T0" y="T1"/>
                  </a:cxn>
                  <a:cxn ang="T11">
                    <a:pos x="T2" y="T3"/>
                  </a:cxn>
                  <a:cxn ang="T12">
                    <a:pos x="T4" y="T5"/>
                  </a:cxn>
                  <a:cxn ang="T13">
                    <a:pos x="T6" y="T7"/>
                  </a:cxn>
                  <a:cxn ang="T14">
                    <a:pos x="T8" y="T9"/>
                  </a:cxn>
                </a:cxnLst>
                <a:rect l="T15" t="T16" r="T17" b="T18"/>
                <a:pathLst>
                  <a:path w="154" h="16">
                    <a:moveTo>
                      <a:pt x="149" y="16"/>
                    </a:moveTo>
                    <a:lnTo>
                      <a:pt x="0" y="8"/>
                    </a:lnTo>
                    <a:lnTo>
                      <a:pt x="0" y="0"/>
                    </a:lnTo>
                    <a:lnTo>
                      <a:pt x="154" y="12"/>
                    </a:lnTo>
                    <a:lnTo>
                      <a:pt x="149" y="16"/>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03" name="Freeform 52"/>
              <p:cNvSpPr>
                <a:spLocks noEditPoints="1"/>
              </p:cNvSpPr>
              <p:nvPr/>
            </p:nvSpPr>
            <p:spPr bwMode="auto">
              <a:xfrm>
                <a:off x="2226" y="417"/>
                <a:ext cx="40" cy="41"/>
              </a:xfrm>
              <a:custGeom>
                <a:avLst/>
                <a:gdLst>
                  <a:gd name="T0" fmla="*/ 16384 w 10"/>
                  <a:gd name="T1" fmla="*/ 0 h 10"/>
                  <a:gd name="T2" fmla="*/ 16384 w 10"/>
                  <a:gd name="T3" fmla="*/ 0 h 10"/>
                  <a:gd name="T4" fmla="*/ 4096 w 10"/>
                  <a:gd name="T5" fmla="*/ 24325 h 10"/>
                  <a:gd name="T6" fmla="*/ 24576 w 10"/>
                  <a:gd name="T7" fmla="*/ 42931 h 10"/>
                  <a:gd name="T8" fmla="*/ 24576 w 10"/>
                  <a:gd name="T9" fmla="*/ 42931 h 10"/>
                  <a:gd name="T10" fmla="*/ 40960 w 10"/>
                  <a:gd name="T11" fmla="*/ 18676 h 10"/>
                  <a:gd name="T12" fmla="*/ 16384 w 10"/>
                  <a:gd name="T13" fmla="*/ 0 h 10"/>
                  <a:gd name="T14" fmla="*/ 20480 w 10"/>
                  <a:gd name="T15" fmla="*/ 13850 h 10"/>
                  <a:gd name="T16" fmla="*/ 20480 w 10"/>
                  <a:gd name="T17" fmla="*/ 9311 h 10"/>
                  <a:gd name="T18" fmla="*/ 20480 w 10"/>
                  <a:gd name="T19" fmla="*/ 13850 h 10"/>
                  <a:gd name="T20" fmla="*/ 28672 w 10"/>
                  <a:gd name="T21" fmla="*/ 18676 h 10"/>
                  <a:gd name="T22" fmla="*/ 24576 w 10"/>
                  <a:gd name="T23" fmla="*/ 28811 h 10"/>
                  <a:gd name="T24" fmla="*/ 16384 w 10"/>
                  <a:gd name="T25" fmla="*/ 24325 h 10"/>
                  <a:gd name="T26" fmla="*/ 20480 w 10"/>
                  <a:gd name="T27" fmla="*/ 1385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0"/>
                  <a:gd name="T44" fmla="*/ 10 w 10"/>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0">
                    <a:moveTo>
                      <a:pt x="4" y="0"/>
                    </a:moveTo>
                    <a:cubicBezTo>
                      <a:pt x="4" y="0"/>
                      <a:pt x="4" y="0"/>
                      <a:pt x="4" y="0"/>
                    </a:cubicBezTo>
                    <a:cubicBezTo>
                      <a:pt x="2" y="1"/>
                      <a:pt x="0" y="3"/>
                      <a:pt x="1" y="5"/>
                    </a:cubicBezTo>
                    <a:cubicBezTo>
                      <a:pt x="1" y="8"/>
                      <a:pt x="4" y="10"/>
                      <a:pt x="6" y="9"/>
                    </a:cubicBezTo>
                    <a:cubicBezTo>
                      <a:pt x="6" y="9"/>
                      <a:pt x="6" y="9"/>
                      <a:pt x="6" y="9"/>
                    </a:cubicBezTo>
                    <a:cubicBezTo>
                      <a:pt x="9" y="8"/>
                      <a:pt x="10" y="6"/>
                      <a:pt x="10" y="4"/>
                    </a:cubicBezTo>
                    <a:cubicBezTo>
                      <a:pt x="9" y="1"/>
                      <a:pt x="7" y="0"/>
                      <a:pt x="4" y="0"/>
                    </a:cubicBezTo>
                    <a:close/>
                    <a:moveTo>
                      <a:pt x="5" y="3"/>
                    </a:moveTo>
                    <a:cubicBezTo>
                      <a:pt x="5" y="2"/>
                      <a:pt x="5" y="2"/>
                      <a:pt x="5" y="2"/>
                    </a:cubicBezTo>
                    <a:cubicBezTo>
                      <a:pt x="5" y="3"/>
                      <a:pt x="5" y="3"/>
                      <a:pt x="5" y="3"/>
                    </a:cubicBezTo>
                    <a:cubicBezTo>
                      <a:pt x="6" y="3"/>
                      <a:pt x="7" y="3"/>
                      <a:pt x="7" y="4"/>
                    </a:cubicBezTo>
                    <a:cubicBezTo>
                      <a:pt x="7" y="5"/>
                      <a:pt x="6" y="6"/>
                      <a:pt x="6" y="6"/>
                    </a:cubicBezTo>
                    <a:cubicBezTo>
                      <a:pt x="5" y="6"/>
                      <a:pt x="4" y="6"/>
                      <a:pt x="4" y="5"/>
                    </a:cubicBezTo>
                    <a:cubicBezTo>
                      <a:pt x="4" y="4"/>
                      <a:pt x="4" y="3"/>
                      <a:pt x="5" y="3"/>
                    </a:cubicBezTo>
                    <a:close/>
                  </a:path>
                </a:pathLst>
              </a:custGeom>
              <a:solidFill>
                <a:srgbClr val="D94D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04" name="Freeform 53"/>
              <p:cNvSpPr>
                <a:spLocks noEditPoints="1"/>
              </p:cNvSpPr>
              <p:nvPr/>
            </p:nvSpPr>
            <p:spPr bwMode="auto">
              <a:xfrm>
                <a:off x="2323" y="502"/>
                <a:ext cx="40" cy="41"/>
              </a:xfrm>
              <a:custGeom>
                <a:avLst/>
                <a:gdLst>
                  <a:gd name="T0" fmla="*/ 20480 w 10"/>
                  <a:gd name="T1" fmla="*/ 4555 h 10"/>
                  <a:gd name="T2" fmla="*/ 16384 w 10"/>
                  <a:gd name="T3" fmla="*/ 4555 h 10"/>
                  <a:gd name="T4" fmla="*/ 4096 w 10"/>
                  <a:gd name="T5" fmla="*/ 28811 h 10"/>
                  <a:gd name="T6" fmla="*/ 24576 w 10"/>
                  <a:gd name="T7" fmla="*/ 47486 h 10"/>
                  <a:gd name="T8" fmla="*/ 28672 w 10"/>
                  <a:gd name="T9" fmla="*/ 47486 h 10"/>
                  <a:gd name="T10" fmla="*/ 40960 w 10"/>
                  <a:gd name="T11" fmla="*/ 18676 h 10"/>
                  <a:gd name="T12" fmla="*/ 20480 w 10"/>
                  <a:gd name="T13" fmla="*/ 4555 h 10"/>
                  <a:gd name="T14" fmla="*/ 20480 w 10"/>
                  <a:gd name="T15" fmla="*/ 18676 h 10"/>
                  <a:gd name="T16" fmla="*/ 20480 w 10"/>
                  <a:gd name="T17" fmla="*/ 13850 h 10"/>
                  <a:gd name="T18" fmla="*/ 20480 w 10"/>
                  <a:gd name="T19" fmla="*/ 18676 h 10"/>
                  <a:gd name="T20" fmla="*/ 28672 w 10"/>
                  <a:gd name="T21" fmla="*/ 24325 h 10"/>
                  <a:gd name="T22" fmla="*/ 24576 w 10"/>
                  <a:gd name="T23" fmla="*/ 33636 h 10"/>
                  <a:gd name="T24" fmla="*/ 24576 w 10"/>
                  <a:gd name="T25" fmla="*/ 33636 h 10"/>
                  <a:gd name="T26" fmla="*/ 16384 w 10"/>
                  <a:gd name="T27" fmla="*/ 28811 h 10"/>
                  <a:gd name="T28" fmla="*/ 20480 w 10"/>
                  <a:gd name="T29" fmla="*/ 18676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0"/>
                  <a:gd name="T47" fmla="*/ 10 w 1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0">
                    <a:moveTo>
                      <a:pt x="5" y="1"/>
                    </a:moveTo>
                    <a:cubicBezTo>
                      <a:pt x="4" y="1"/>
                      <a:pt x="4" y="1"/>
                      <a:pt x="4" y="1"/>
                    </a:cubicBezTo>
                    <a:cubicBezTo>
                      <a:pt x="2" y="1"/>
                      <a:pt x="0" y="4"/>
                      <a:pt x="1" y="6"/>
                    </a:cubicBezTo>
                    <a:cubicBezTo>
                      <a:pt x="1" y="9"/>
                      <a:pt x="4" y="10"/>
                      <a:pt x="6" y="10"/>
                    </a:cubicBezTo>
                    <a:cubicBezTo>
                      <a:pt x="7" y="10"/>
                      <a:pt x="7" y="10"/>
                      <a:pt x="7" y="10"/>
                    </a:cubicBezTo>
                    <a:cubicBezTo>
                      <a:pt x="9" y="9"/>
                      <a:pt x="10" y="7"/>
                      <a:pt x="10" y="4"/>
                    </a:cubicBezTo>
                    <a:cubicBezTo>
                      <a:pt x="10" y="2"/>
                      <a:pt x="7" y="0"/>
                      <a:pt x="5" y="1"/>
                    </a:cubicBezTo>
                    <a:close/>
                    <a:moveTo>
                      <a:pt x="5" y="4"/>
                    </a:moveTo>
                    <a:cubicBezTo>
                      <a:pt x="5" y="3"/>
                      <a:pt x="5" y="3"/>
                      <a:pt x="5" y="3"/>
                    </a:cubicBezTo>
                    <a:cubicBezTo>
                      <a:pt x="5" y="4"/>
                      <a:pt x="5" y="4"/>
                      <a:pt x="5" y="4"/>
                    </a:cubicBezTo>
                    <a:cubicBezTo>
                      <a:pt x="6" y="4"/>
                      <a:pt x="7" y="4"/>
                      <a:pt x="7" y="5"/>
                    </a:cubicBezTo>
                    <a:cubicBezTo>
                      <a:pt x="7" y="6"/>
                      <a:pt x="7" y="7"/>
                      <a:pt x="6" y="7"/>
                    </a:cubicBezTo>
                    <a:cubicBezTo>
                      <a:pt x="6" y="7"/>
                      <a:pt x="6" y="7"/>
                      <a:pt x="6" y="7"/>
                    </a:cubicBezTo>
                    <a:cubicBezTo>
                      <a:pt x="5" y="7"/>
                      <a:pt x="4" y="6"/>
                      <a:pt x="4" y="6"/>
                    </a:cubicBezTo>
                    <a:cubicBezTo>
                      <a:pt x="4" y="5"/>
                      <a:pt x="4" y="4"/>
                      <a:pt x="5" y="4"/>
                    </a:cubicBezTo>
                    <a:close/>
                  </a:path>
                </a:pathLst>
              </a:custGeom>
              <a:solidFill>
                <a:srgbClr val="F57B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05" name="Freeform 54"/>
              <p:cNvSpPr>
                <a:spLocks noEditPoints="1"/>
              </p:cNvSpPr>
              <p:nvPr/>
            </p:nvSpPr>
            <p:spPr bwMode="auto">
              <a:xfrm>
                <a:off x="2408" y="348"/>
                <a:ext cx="40" cy="41"/>
              </a:xfrm>
              <a:custGeom>
                <a:avLst/>
                <a:gdLst>
                  <a:gd name="T0" fmla="*/ 16384 w 10"/>
                  <a:gd name="T1" fmla="*/ 4555 h 10"/>
                  <a:gd name="T2" fmla="*/ 16384 w 10"/>
                  <a:gd name="T3" fmla="*/ 4555 h 10"/>
                  <a:gd name="T4" fmla="*/ 4096 w 10"/>
                  <a:gd name="T5" fmla="*/ 28811 h 10"/>
                  <a:gd name="T6" fmla="*/ 24576 w 10"/>
                  <a:gd name="T7" fmla="*/ 47486 h 10"/>
                  <a:gd name="T8" fmla="*/ 24576 w 10"/>
                  <a:gd name="T9" fmla="*/ 47486 h 10"/>
                  <a:gd name="T10" fmla="*/ 40960 w 10"/>
                  <a:gd name="T11" fmla="*/ 24325 h 10"/>
                  <a:gd name="T12" fmla="*/ 16384 w 10"/>
                  <a:gd name="T13" fmla="*/ 4555 h 10"/>
                  <a:gd name="T14" fmla="*/ 20480 w 10"/>
                  <a:gd name="T15" fmla="*/ 18676 h 10"/>
                  <a:gd name="T16" fmla="*/ 20480 w 10"/>
                  <a:gd name="T17" fmla="*/ 13850 h 10"/>
                  <a:gd name="T18" fmla="*/ 20480 w 10"/>
                  <a:gd name="T19" fmla="*/ 13850 h 10"/>
                  <a:gd name="T20" fmla="*/ 20480 w 10"/>
                  <a:gd name="T21" fmla="*/ 18676 h 10"/>
                  <a:gd name="T22" fmla="*/ 28672 w 10"/>
                  <a:gd name="T23" fmla="*/ 24325 h 10"/>
                  <a:gd name="T24" fmla="*/ 20480 w 10"/>
                  <a:gd name="T25" fmla="*/ 33636 h 10"/>
                  <a:gd name="T26" fmla="*/ 20480 w 10"/>
                  <a:gd name="T27" fmla="*/ 33636 h 10"/>
                  <a:gd name="T28" fmla="*/ 16384 w 10"/>
                  <a:gd name="T29" fmla="*/ 28811 h 10"/>
                  <a:gd name="T30" fmla="*/ 20480 w 10"/>
                  <a:gd name="T31" fmla="*/ 1867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10"/>
                  <a:gd name="T50" fmla="*/ 10 w 10"/>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10">
                    <a:moveTo>
                      <a:pt x="4" y="1"/>
                    </a:moveTo>
                    <a:cubicBezTo>
                      <a:pt x="4" y="1"/>
                      <a:pt x="4" y="1"/>
                      <a:pt x="4" y="1"/>
                    </a:cubicBezTo>
                    <a:cubicBezTo>
                      <a:pt x="2" y="1"/>
                      <a:pt x="0" y="4"/>
                      <a:pt x="1" y="6"/>
                    </a:cubicBezTo>
                    <a:cubicBezTo>
                      <a:pt x="1" y="9"/>
                      <a:pt x="3" y="10"/>
                      <a:pt x="6" y="10"/>
                    </a:cubicBezTo>
                    <a:cubicBezTo>
                      <a:pt x="6" y="10"/>
                      <a:pt x="6" y="10"/>
                      <a:pt x="6" y="10"/>
                    </a:cubicBezTo>
                    <a:cubicBezTo>
                      <a:pt x="9" y="9"/>
                      <a:pt x="10" y="7"/>
                      <a:pt x="10" y="5"/>
                    </a:cubicBezTo>
                    <a:cubicBezTo>
                      <a:pt x="9" y="2"/>
                      <a:pt x="7" y="0"/>
                      <a:pt x="4" y="1"/>
                    </a:cubicBezTo>
                    <a:close/>
                    <a:moveTo>
                      <a:pt x="5" y="4"/>
                    </a:moveTo>
                    <a:cubicBezTo>
                      <a:pt x="5" y="3"/>
                      <a:pt x="5" y="3"/>
                      <a:pt x="5" y="3"/>
                    </a:cubicBezTo>
                    <a:cubicBezTo>
                      <a:pt x="5" y="3"/>
                      <a:pt x="5" y="3"/>
                      <a:pt x="5" y="3"/>
                    </a:cubicBezTo>
                    <a:cubicBezTo>
                      <a:pt x="5" y="4"/>
                      <a:pt x="5" y="4"/>
                      <a:pt x="5" y="4"/>
                    </a:cubicBezTo>
                    <a:cubicBezTo>
                      <a:pt x="6" y="4"/>
                      <a:pt x="6" y="4"/>
                      <a:pt x="7" y="5"/>
                    </a:cubicBezTo>
                    <a:cubicBezTo>
                      <a:pt x="7" y="6"/>
                      <a:pt x="6" y="7"/>
                      <a:pt x="5" y="7"/>
                    </a:cubicBezTo>
                    <a:cubicBezTo>
                      <a:pt x="5" y="7"/>
                      <a:pt x="5" y="7"/>
                      <a:pt x="5" y="7"/>
                    </a:cubicBezTo>
                    <a:cubicBezTo>
                      <a:pt x="5" y="7"/>
                      <a:pt x="4" y="7"/>
                      <a:pt x="4" y="6"/>
                    </a:cubicBezTo>
                    <a:cubicBezTo>
                      <a:pt x="3" y="5"/>
                      <a:pt x="4" y="4"/>
                      <a:pt x="5" y="4"/>
                    </a:cubicBezTo>
                    <a:close/>
                  </a:path>
                </a:pathLst>
              </a:custGeom>
              <a:solidFill>
                <a:srgbClr val="F4B3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06" name="Freeform 55"/>
              <p:cNvSpPr>
                <a:spLocks noEditPoints="1"/>
              </p:cNvSpPr>
              <p:nvPr/>
            </p:nvSpPr>
            <p:spPr bwMode="auto">
              <a:xfrm>
                <a:off x="2650" y="308"/>
                <a:ext cx="41" cy="40"/>
              </a:xfrm>
              <a:custGeom>
                <a:avLst/>
                <a:gdLst>
                  <a:gd name="T0" fmla="*/ 18676 w 10"/>
                  <a:gd name="T1" fmla="*/ 0 h 10"/>
                  <a:gd name="T2" fmla="*/ 18676 w 10"/>
                  <a:gd name="T3" fmla="*/ 0 h 10"/>
                  <a:gd name="T4" fmla="*/ 4555 w 10"/>
                  <a:gd name="T5" fmla="*/ 24576 h 10"/>
                  <a:gd name="T6" fmla="*/ 28811 w 10"/>
                  <a:gd name="T7" fmla="*/ 36864 h 10"/>
                  <a:gd name="T8" fmla="*/ 28811 w 10"/>
                  <a:gd name="T9" fmla="*/ 36864 h 10"/>
                  <a:gd name="T10" fmla="*/ 47486 w 10"/>
                  <a:gd name="T11" fmla="*/ 16384 h 10"/>
                  <a:gd name="T12" fmla="*/ 18676 w 10"/>
                  <a:gd name="T13" fmla="*/ 0 h 10"/>
                  <a:gd name="T14" fmla="*/ 24325 w 10"/>
                  <a:gd name="T15" fmla="*/ 12288 h 10"/>
                  <a:gd name="T16" fmla="*/ 24325 w 10"/>
                  <a:gd name="T17" fmla="*/ 12288 h 10"/>
                  <a:gd name="T18" fmla="*/ 24325 w 10"/>
                  <a:gd name="T19" fmla="*/ 12288 h 10"/>
                  <a:gd name="T20" fmla="*/ 33636 w 10"/>
                  <a:gd name="T21" fmla="*/ 20480 h 10"/>
                  <a:gd name="T22" fmla="*/ 28811 w 10"/>
                  <a:gd name="T23" fmla="*/ 24576 h 10"/>
                  <a:gd name="T24" fmla="*/ 18676 w 10"/>
                  <a:gd name="T25" fmla="*/ 20480 h 10"/>
                  <a:gd name="T26" fmla="*/ 24325 w 10"/>
                  <a:gd name="T27" fmla="*/ 12288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0"/>
                  <a:gd name="T44" fmla="*/ 10 w 10"/>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0">
                    <a:moveTo>
                      <a:pt x="4" y="0"/>
                    </a:moveTo>
                    <a:cubicBezTo>
                      <a:pt x="4" y="0"/>
                      <a:pt x="4" y="0"/>
                      <a:pt x="4" y="0"/>
                    </a:cubicBezTo>
                    <a:cubicBezTo>
                      <a:pt x="2" y="1"/>
                      <a:pt x="0" y="3"/>
                      <a:pt x="1" y="6"/>
                    </a:cubicBezTo>
                    <a:cubicBezTo>
                      <a:pt x="1" y="8"/>
                      <a:pt x="4" y="10"/>
                      <a:pt x="6" y="9"/>
                    </a:cubicBezTo>
                    <a:cubicBezTo>
                      <a:pt x="6" y="9"/>
                      <a:pt x="6" y="9"/>
                      <a:pt x="6" y="9"/>
                    </a:cubicBezTo>
                    <a:cubicBezTo>
                      <a:pt x="9" y="9"/>
                      <a:pt x="10" y="6"/>
                      <a:pt x="10" y="4"/>
                    </a:cubicBezTo>
                    <a:cubicBezTo>
                      <a:pt x="9" y="1"/>
                      <a:pt x="7" y="0"/>
                      <a:pt x="4" y="0"/>
                    </a:cubicBezTo>
                    <a:close/>
                    <a:moveTo>
                      <a:pt x="5" y="3"/>
                    </a:moveTo>
                    <a:cubicBezTo>
                      <a:pt x="5" y="3"/>
                      <a:pt x="5" y="3"/>
                      <a:pt x="5" y="3"/>
                    </a:cubicBezTo>
                    <a:cubicBezTo>
                      <a:pt x="5" y="3"/>
                      <a:pt x="5" y="3"/>
                      <a:pt x="5" y="3"/>
                    </a:cubicBezTo>
                    <a:cubicBezTo>
                      <a:pt x="6" y="3"/>
                      <a:pt x="7" y="4"/>
                      <a:pt x="7" y="5"/>
                    </a:cubicBezTo>
                    <a:cubicBezTo>
                      <a:pt x="7" y="5"/>
                      <a:pt x="7" y="6"/>
                      <a:pt x="6" y="6"/>
                    </a:cubicBezTo>
                    <a:cubicBezTo>
                      <a:pt x="5" y="7"/>
                      <a:pt x="4" y="6"/>
                      <a:pt x="4" y="5"/>
                    </a:cubicBezTo>
                    <a:cubicBezTo>
                      <a:pt x="4" y="4"/>
                      <a:pt x="4" y="4"/>
                      <a:pt x="5" y="3"/>
                    </a:cubicBezTo>
                    <a:close/>
                  </a:path>
                </a:pathLst>
              </a:custGeom>
              <a:solidFill>
                <a:srgbClr val="0365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07" name="Freeform 56"/>
              <p:cNvSpPr>
                <a:spLocks noEditPoints="1"/>
              </p:cNvSpPr>
              <p:nvPr/>
            </p:nvSpPr>
            <p:spPr bwMode="auto">
              <a:xfrm>
                <a:off x="2820" y="308"/>
                <a:ext cx="41" cy="45"/>
              </a:xfrm>
              <a:custGeom>
                <a:avLst/>
                <a:gdLst>
                  <a:gd name="T0" fmla="*/ 18676 w 10"/>
                  <a:gd name="T1" fmla="*/ 4451 h 11"/>
                  <a:gd name="T2" fmla="*/ 18676 w 10"/>
                  <a:gd name="T3" fmla="*/ 4451 h 11"/>
                  <a:gd name="T4" fmla="*/ 4555 w 10"/>
                  <a:gd name="T5" fmla="*/ 28550 h 11"/>
                  <a:gd name="T6" fmla="*/ 28811 w 10"/>
                  <a:gd name="T7" fmla="*/ 47025 h 11"/>
                  <a:gd name="T8" fmla="*/ 28811 w 10"/>
                  <a:gd name="T9" fmla="*/ 47025 h 11"/>
                  <a:gd name="T10" fmla="*/ 47486 w 10"/>
                  <a:gd name="T11" fmla="*/ 22930 h 11"/>
                  <a:gd name="T12" fmla="*/ 18676 w 10"/>
                  <a:gd name="T13" fmla="*/ 4451 h 11"/>
                  <a:gd name="T14" fmla="*/ 24325 w 10"/>
                  <a:gd name="T15" fmla="*/ 18209 h 11"/>
                  <a:gd name="T16" fmla="*/ 24325 w 10"/>
                  <a:gd name="T17" fmla="*/ 13688 h 11"/>
                  <a:gd name="T18" fmla="*/ 24325 w 10"/>
                  <a:gd name="T19" fmla="*/ 18209 h 11"/>
                  <a:gd name="T20" fmla="*/ 33636 w 10"/>
                  <a:gd name="T21" fmla="*/ 22930 h 11"/>
                  <a:gd name="T22" fmla="*/ 28811 w 10"/>
                  <a:gd name="T23" fmla="*/ 33337 h 11"/>
                  <a:gd name="T24" fmla="*/ 18676 w 10"/>
                  <a:gd name="T25" fmla="*/ 28550 h 11"/>
                  <a:gd name="T26" fmla="*/ 24325 w 10"/>
                  <a:gd name="T27" fmla="*/ 18209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1"/>
                  <a:gd name="T44" fmla="*/ 10 w 10"/>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1">
                    <a:moveTo>
                      <a:pt x="4" y="1"/>
                    </a:moveTo>
                    <a:cubicBezTo>
                      <a:pt x="4" y="1"/>
                      <a:pt x="4" y="1"/>
                      <a:pt x="4" y="1"/>
                    </a:cubicBezTo>
                    <a:cubicBezTo>
                      <a:pt x="2" y="2"/>
                      <a:pt x="0" y="4"/>
                      <a:pt x="1" y="6"/>
                    </a:cubicBezTo>
                    <a:cubicBezTo>
                      <a:pt x="1" y="9"/>
                      <a:pt x="4" y="11"/>
                      <a:pt x="6" y="10"/>
                    </a:cubicBezTo>
                    <a:cubicBezTo>
                      <a:pt x="6" y="10"/>
                      <a:pt x="6" y="10"/>
                      <a:pt x="6" y="10"/>
                    </a:cubicBezTo>
                    <a:cubicBezTo>
                      <a:pt x="9" y="9"/>
                      <a:pt x="10" y="7"/>
                      <a:pt x="10" y="5"/>
                    </a:cubicBezTo>
                    <a:cubicBezTo>
                      <a:pt x="9" y="2"/>
                      <a:pt x="7" y="0"/>
                      <a:pt x="4" y="1"/>
                    </a:cubicBezTo>
                    <a:close/>
                    <a:moveTo>
                      <a:pt x="5" y="4"/>
                    </a:moveTo>
                    <a:cubicBezTo>
                      <a:pt x="5" y="3"/>
                      <a:pt x="5" y="3"/>
                      <a:pt x="5" y="3"/>
                    </a:cubicBezTo>
                    <a:cubicBezTo>
                      <a:pt x="5" y="4"/>
                      <a:pt x="5" y="4"/>
                      <a:pt x="5" y="4"/>
                    </a:cubicBezTo>
                    <a:cubicBezTo>
                      <a:pt x="6" y="4"/>
                      <a:pt x="7" y="4"/>
                      <a:pt x="7" y="5"/>
                    </a:cubicBezTo>
                    <a:cubicBezTo>
                      <a:pt x="7" y="6"/>
                      <a:pt x="6" y="7"/>
                      <a:pt x="6" y="7"/>
                    </a:cubicBezTo>
                    <a:cubicBezTo>
                      <a:pt x="5" y="7"/>
                      <a:pt x="4" y="7"/>
                      <a:pt x="4" y="6"/>
                    </a:cubicBezTo>
                    <a:cubicBezTo>
                      <a:pt x="4" y="5"/>
                      <a:pt x="4" y="4"/>
                      <a:pt x="5" y="4"/>
                    </a:cubicBezTo>
                    <a:close/>
                  </a:path>
                </a:pathLst>
              </a:custGeom>
              <a:solidFill>
                <a:srgbClr val="F2B3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08" name="Freeform 57"/>
              <p:cNvSpPr>
                <a:spLocks noEditPoints="1"/>
              </p:cNvSpPr>
              <p:nvPr/>
            </p:nvSpPr>
            <p:spPr bwMode="auto">
              <a:xfrm>
                <a:off x="2145" y="592"/>
                <a:ext cx="40" cy="40"/>
              </a:xfrm>
              <a:custGeom>
                <a:avLst/>
                <a:gdLst>
                  <a:gd name="T0" fmla="*/ 16384 w 10"/>
                  <a:gd name="T1" fmla="*/ 4096 h 10"/>
                  <a:gd name="T2" fmla="*/ 16384 w 10"/>
                  <a:gd name="T3" fmla="*/ 4096 h 10"/>
                  <a:gd name="T4" fmla="*/ 4096 w 10"/>
                  <a:gd name="T5" fmla="*/ 24576 h 10"/>
                  <a:gd name="T6" fmla="*/ 24576 w 10"/>
                  <a:gd name="T7" fmla="*/ 40960 h 10"/>
                  <a:gd name="T8" fmla="*/ 24576 w 10"/>
                  <a:gd name="T9" fmla="*/ 40960 h 10"/>
                  <a:gd name="T10" fmla="*/ 40960 w 10"/>
                  <a:gd name="T11" fmla="*/ 16384 h 10"/>
                  <a:gd name="T12" fmla="*/ 16384 w 10"/>
                  <a:gd name="T13" fmla="*/ 4096 h 10"/>
                  <a:gd name="T14" fmla="*/ 20480 w 10"/>
                  <a:gd name="T15" fmla="*/ 16384 h 10"/>
                  <a:gd name="T16" fmla="*/ 20480 w 10"/>
                  <a:gd name="T17" fmla="*/ 12288 h 10"/>
                  <a:gd name="T18" fmla="*/ 20480 w 10"/>
                  <a:gd name="T19" fmla="*/ 16384 h 10"/>
                  <a:gd name="T20" fmla="*/ 28672 w 10"/>
                  <a:gd name="T21" fmla="*/ 20480 h 10"/>
                  <a:gd name="T22" fmla="*/ 20480 w 10"/>
                  <a:gd name="T23" fmla="*/ 28672 h 10"/>
                  <a:gd name="T24" fmla="*/ 20480 w 10"/>
                  <a:gd name="T25" fmla="*/ 28672 h 10"/>
                  <a:gd name="T26" fmla="*/ 16384 w 10"/>
                  <a:gd name="T27" fmla="*/ 20480 h 10"/>
                  <a:gd name="T28" fmla="*/ 20480 w 10"/>
                  <a:gd name="T29" fmla="*/ 16384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0"/>
                  <a:gd name="T47" fmla="*/ 10 w 1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0">
                    <a:moveTo>
                      <a:pt x="4" y="1"/>
                    </a:moveTo>
                    <a:cubicBezTo>
                      <a:pt x="4" y="1"/>
                      <a:pt x="4" y="1"/>
                      <a:pt x="4" y="1"/>
                    </a:cubicBezTo>
                    <a:cubicBezTo>
                      <a:pt x="2" y="1"/>
                      <a:pt x="0" y="4"/>
                      <a:pt x="1" y="6"/>
                    </a:cubicBezTo>
                    <a:cubicBezTo>
                      <a:pt x="1" y="9"/>
                      <a:pt x="4" y="10"/>
                      <a:pt x="6" y="10"/>
                    </a:cubicBezTo>
                    <a:cubicBezTo>
                      <a:pt x="6" y="10"/>
                      <a:pt x="6" y="10"/>
                      <a:pt x="6" y="10"/>
                    </a:cubicBezTo>
                    <a:cubicBezTo>
                      <a:pt x="9" y="9"/>
                      <a:pt x="10" y="7"/>
                      <a:pt x="10" y="4"/>
                    </a:cubicBezTo>
                    <a:cubicBezTo>
                      <a:pt x="9" y="2"/>
                      <a:pt x="7" y="0"/>
                      <a:pt x="4" y="1"/>
                    </a:cubicBezTo>
                    <a:close/>
                    <a:moveTo>
                      <a:pt x="5" y="4"/>
                    </a:moveTo>
                    <a:cubicBezTo>
                      <a:pt x="5" y="3"/>
                      <a:pt x="5" y="3"/>
                      <a:pt x="5" y="3"/>
                    </a:cubicBezTo>
                    <a:cubicBezTo>
                      <a:pt x="5" y="4"/>
                      <a:pt x="5" y="4"/>
                      <a:pt x="5" y="4"/>
                    </a:cubicBezTo>
                    <a:cubicBezTo>
                      <a:pt x="6" y="3"/>
                      <a:pt x="6" y="4"/>
                      <a:pt x="7" y="5"/>
                    </a:cubicBezTo>
                    <a:cubicBezTo>
                      <a:pt x="7" y="6"/>
                      <a:pt x="6" y="6"/>
                      <a:pt x="5" y="7"/>
                    </a:cubicBezTo>
                    <a:cubicBezTo>
                      <a:pt x="5" y="7"/>
                      <a:pt x="5" y="7"/>
                      <a:pt x="5" y="7"/>
                    </a:cubicBezTo>
                    <a:cubicBezTo>
                      <a:pt x="5" y="7"/>
                      <a:pt x="4" y="6"/>
                      <a:pt x="4" y="5"/>
                    </a:cubicBezTo>
                    <a:cubicBezTo>
                      <a:pt x="3" y="5"/>
                      <a:pt x="4" y="4"/>
                      <a:pt x="5" y="4"/>
                    </a:cubicBezTo>
                    <a:close/>
                  </a:path>
                </a:pathLst>
              </a:custGeom>
              <a:solidFill>
                <a:srgbClr val="03658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09" name="Freeform 58"/>
              <p:cNvSpPr/>
              <p:nvPr/>
            </p:nvSpPr>
            <p:spPr bwMode="auto">
              <a:xfrm>
                <a:off x="2302" y="300"/>
                <a:ext cx="231" cy="138"/>
              </a:xfrm>
              <a:custGeom>
                <a:avLst/>
                <a:gdLst>
                  <a:gd name="T0" fmla="*/ 227 w 231"/>
                  <a:gd name="T1" fmla="*/ 138 h 138"/>
                  <a:gd name="T2" fmla="*/ 0 w 231"/>
                  <a:gd name="T3" fmla="*/ 8 h 138"/>
                  <a:gd name="T4" fmla="*/ 5 w 231"/>
                  <a:gd name="T5" fmla="*/ 0 h 138"/>
                  <a:gd name="T6" fmla="*/ 231 w 231"/>
                  <a:gd name="T7" fmla="*/ 125 h 138"/>
                  <a:gd name="T8" fmla="*/ 227 w 231"/>
                  <a:gd name="T9" fmla="*/ 138 h 138"/>
                  <a:gd name="T10" fmla="*/ 0 60000 65536"/>
                  <a:gd name="T11" fmla="*/ 0 60000 65536"/>
                  <a:gd name="T12" fmla="*/ 0 60000 65536"/>
                  <a:gd name="T13" fmla="*/ 0 60000 65536"/>
                  <a:gd name="T14" fmla="*/ 0 60000 65536"/>
                  <a:gd name="T15" fmla="*/ 0 w 231"/>
                  <a:gd name="T16" fmla="*/ 0 h 138"/>
                  <a:gd name="T17" fmla="*/ 231 w 231"/>
                  <a:gd name="T18" fmla="*/ 138 h 138"/>
                </a:gdLst>
                <a:ahLst/>
                <a:cxnLst>
                  <a:cxn ang="T10">
                    <a:pos x="T0" y="T1"/>
                  </a:cxn>
                  <a:cxn ang="T11">
                    <a:pos x="T2" y="T3"/>
                  </a:cxn>
                  <a:cxn ang="T12">
                    <a:pos x="T4" y="T5"/>
                  </a:cxn>
                  <a:cxn ang="T13">
                    <a:pos x="T6" y="T7"/>
                  </a:cxn>
                  <a:cxn ang="T14">
                    <a:pos x="T8" y="T9"/>
                  </a:cxn>
                </a:cxnLst>
                <a:rect l="T15" t="T16" r="T17" b="T18"/>
                <a:pathLst>
                  <a:path w="231" h="138">
                    <a:moveTo>
                      <a:pt x="227" y="138"/>
                    </a:moveTo>
                    <a:lnTo>
                      <a:pt x="0" y="8"/>
                    </a:lnTo>
                    <a:lnTo>
                      <a:pt x="5" y="0"/>
                    </a:lnTo>
                    <a:lnTo>
                      <a:pt x="231" y="125"/>
                    </a:lnTo>
                    <a:lnTo>
                      <a:pt x="227" y="138"/>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10" name="Freeform 59"/>
              <p:cNvSpPr/>
              <p:nvPr/>
            </p:nvSpPr>
            <p:spPr bwMode="auto">
              <a:xfrm>
                <a:off x="2302" y="300"/>
                <a:ext cx="231" cy="138"/>
              </a:xfrm>
              <a:custGeom>
                <a:avLst/>
                <a:gdLst>
                  <a:gd name="T0" fmla="*/ 227 w 231"/>
                  <a:gd name="T1" fmla="*/ 138 h 138"/>
                  <a:gd name="T2" fmla="*/ 0 w 231"/>
                  <a:gd name="T3" fmla="*/ 8 h 138"/>
                  <a:gd name="T4" fmla="*/ 5 w 231"/>
                  <a:gd name="T5" fmla="*/ 0 h 138"/>
                  <a:gd name="T6" fmla="*/ 231 w 231"/>
                  <a:gd name="T7" fmla="*/ 125 h 138"/>
                  <a:gd name="T8" fmla="*/ 227 w 231"/>
                  <a:gd name="T9" fmla="*/ 138 h 138"/>
                  <a:gd name="T10" fmla="*/ 0 60000 65536"/>
                  <a:gd name="T11" fmla="*/ 0 60000 65536"/>
                  <a:gd name="T12" fmla="*/ 0 60000 65536"/>
                  <a:gd name="T13" fmla="*/ 0 60000 65536"/>
                  <a:gd name="T14" fmla="*/ 0 60000 65536"/>
                  <a:gd name="T15" fmla="*/ 0 w 231"/>
                  <a:gd name="T16" fmla="*/ 0 h 138"/>
                  <a:gd name="T17" fmla="*/ 231 w 231"/>
                  <a:gd name="T18" fmla="*/ 138 h 138"/>
                </a:gdLst>
                <a:ahLst/>
                <a:cxnLst>
                  <a:cxn ang="T10">
                    <a:pos x="T0" y="T1"/>
                  </a:cxn>
                  <a:cxn ang="T11">
                    <a:pos x="T2" y="T3"/>
                  </a:cxn>
                  <a:cxn ang="T12">
                    <a:pos x="T4" y="T5"/>
                  </a:cxn>
                  <a:cxn ang="T13">
                    <a:pos x="T6" y="T7"/>
                  </a:cxn>
                  <a:cxn ang="T14">
                    <a:pos x="T8" y="T9"/>
                  </a:cxn>
                </a:cxnLst>
                <a:rect l="T15" t="T16" r="T17" b="T18"/>
                <a:pathLst>
                  <a:path w="231" h="138">
                    <a:moveTo>
                      <a:pt x="227" y="138"/>
                    </a:moveTo>
                    <a:lnTo>
                      <a:pt x="0" y="8"/>
                    </a:lnTo>
                    <a:lnTo>
                      <a:pt x="5" y="0"/>
                    </a:lnTo>
                    <a:lnTo>
                      <a:pt x="231" y="125"/>
                    </a:lnTo>
                    <a:lnTo>
                      <a:pt x="227" y="1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11" name="Freeform 60"/>
              <p:cNvSpPr/>
              <p:nvPr/>
            </p:nvSpPr>
            <p:spPr bwMode="auto">
              <a:xfrm>
                <a:off x="2574" y="219"/>
                <a:ext cx="194" cy="223"/>
              </a:xfrm>
              <a:custGeom>
                <a:avLst/>
                <a:gdLst>
                  <a:gd name="T0" fmla="*/ 8 w 194"/>
                  <a:gd name="T1" fmla="*/ 223 h 223"/>
                  <a:gd name="T2" fmla="*/ 0 w 194"/>
                  <a:gd name="T3" fmla="*/ 215 h 223"/>
                  <a:gd name="T4" fmla="*/ 190 w 194"/>
                  <a:gd name="T5" fmla="*/ 0 h 223"/>
                  <a:gd name="T6" fmla="*/ 194 w 194"/>
                  <a:gd name="T7" fmla="*/ 8 h 223"/>
                  <a:gd name="T8" fmla="*/ 8 w 194"/>
                  <a:gd name="T9" fmla="*/ 223 h 223"/>
                  <a:gd name="T10" fmla="*/ 0 60000 65536"/>
                  <a:gd name="T11" fmla="*/ 0 60000 65536"/>
                  <a:gd name="T12" fmla="*/ 0 60000 65536"/>
                  <a:gd name="T13" fmla="*/ 0 60000 65536"/>
                  <a:gd name="T14" fmla="*/ 0 60000 65536"/>
                  <a:gd name="T15" fmla="*/ 0 w 194"/>
                  <a:gd name="T16" fmla="*/ 0 h 223"/>
                  <a:gd name="T17" fmla="*/ 194 w 194"/>
                  <a:gd name="T18" fmla="*/ 223 h 223"/>
                </a:gdLst>
                <a:ahLst/>
                <a:cxnLst>
                  <a:cxn ang="T10">
                    <a:pos x="T0" y="T1"/>
                  </a:cxn>
                  <a:cxn ang="T11">
                    <a:pos x="T2" y="T3"/>
                  </a:cxn>
                  <a:cxn ang="T12">
                    <a:pos x="T4" y="T5"/>
                  </a:cxn>
                  <a:cxn ang="T13">
                    <a:pos x="T6" y="T7"/>
                  </a:cxn>
                  <a:cxn ang="T14">
                    <a:pos x="T8" y="T9"/>
                  </a:cxn>
                </a:cxnLst>
                <a:rect l="T15" t="T16" r="T17" b="T18"/>
                <a:pathLst>
                  <a:path w="194" h="223">
                    <a:moveTo>
                      <a:pt x="8" y="223"/>
                    </a:moveTo>
                    <a:lnTo>
                      <a:pt x="0" y="215"/>
                    </a:lnTo>
                    <a:lnTo>
                      <a:pt x="190" y="0"/>
                    </a:lnTo>
                    <a:lnTo>
                      <a:pt x="194" y="8"/>
                    </a:lnTo>
                    <a:lnTo>
                      <a:pt x="8" y="223"/>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12" name="Freeform 61"/>
              <p:cNvSpPr>
                <a:spLocks noEditPoints="1"/>
              </p:cNvSpPr>
              <p:nvPr/>
            </p:nvSpPr>
            <p:spPr bwMode="auto">
              <a:xfrm>
                <a:off x="2517" y="405"/>
                <a:ext cx="81" cy="81"/>
              </a:xfrm>
              <a:custGeom>
                <a:avLst/>
                <a:gdLst>
                  <a:gd name="T0" fmla="*/ 35004 w 20"/>
                  <a:gd name="T1" fmla="*/ 4313 h 20"/>
                  <a:gd name="T2" fmla="*/ 35004 w 20"/>
                  <a:gd name="T3" fmla="*/ 4313 h 20"/>
                  <a:gd name="T4" fmla="*/ 4313 w 20"/>
                  <a:gd name="T5" fmla="*/ 53274 h 20"/>
                  <a:gd name="T6" fmla="*/ 53274 w 20"/>
                  <a:gd name="T7" fmla="*/ 83965 h 20"/>
                  <a:gd name="T8" fmla="*/ 53274 w 20"/>
                  <a:gd name="T9" fmla="*/ 83965 h 20"/>
                  <a:gd name="T10" fmla="*/ 83965 w 20"/>
                  <a:gd name="T11" fmla="*/ 35004 h 20"/>
                  <a:gd name="T12" fmla="*/ 35004 w 20"/>
                  <a:gd name="T13" fmla="*/ 4313 h 20"/>
                  <a:gd name="T14" fmla="*/ 39269 w 20"/>
                  <a:gd name="T15" fmla="*/ 30428 h 20"/>
                  <a:gd name="T16" fmla="*/ 39269 w 20"/>
                  <a:gd name="T17" fmla="*/ 21781 h 20"/>
                  <a:gd name="T18" fmla="*/ 44647 w 20"/>
                  <a:gd name="T19" fmla="*/ 30428 h 20"/>
                  <a:gd name="T20" fmla="*/ 57866 w 20"/>
                  <a:gd name="T21" fmla="*/ 39269 h 20"/>
                  <a:gd name="T22" fmla="*/ 48960 w 20"/>
                  <a:gd name="T23" fmla="*/ 57866 h 20"/>
                  <a:gd name="T24" fmla="*/ 30428 w 20"/>
                  <a:gd name="T25" fmla="*/ 44647 h 20"/>
                  <a:gd name="T26" fmla="*/ 39269 w 20"/>
                  <a:gd name="T27" fmla="*/ 30428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0"/>
                  <a:gd name="T44" fmla="*/ 20 w 20"/>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0">
                    <a:moveTo>
                      <a:pt x="8" y="1"/>
                    </a:moveTo>
                    <a:cubicBezTo>
                      <a:pt x="8" y="1"/>
                      <a:pt x="8" y="1"/>
                      <a:pt x="8" y="1"/>
                    </a:cubicBezTo>
                    <a:cubicBezTo>
                      <a:pt x="3" y="2"/>
                      <a:pt x="0" y="7"/>
                      <a:pt x="1" y="12"/>
                    </a:cubicBezTo>
                    <a:cubicBezTo>
                      <a:pt x="2" y="17"/>
                      <a:pt x="7" y="20"/>
                      <a:pt x="12" y="19"/>
                    </a:cubicBezTo>
                    <a:cubicBezTo>
                      <a:pt x="12" y="19"/>
                      <a:pt x="12" y="19"/>
                      <a:pt x="12" y="19"/>
                    </a:cubicBezTo>
                    <a:cubicBezTo>
                      <a:pt x="17" y="18"/>
                      <a:pt x="20" y="13"/>
                      <a:pt x="19" y="8"/>
                    </a:cubicBezTo>
                    <a:cubicBezTo>
                      <a:pt x="18" y="3"/>
                      <a:pt x="13" y="0"/>
                      <a:pt x="8" y="1"/>
                    </a:cubicBezTo>
                    <a:close/>
                    <a:moveTo>
                      <a:pt x="9" y="7"/>
                    </a:moveTo>
                    <a:cubicBezTo>
                      <a:pt x="9" y="5"/>
                      <a:pt x="9" y="5"/>
                      <a:pt x="9" y="5"/>
                    </a:cubicBezTo>
                    <a:cubicBezTo>
                      <a:pt x="10" y="7"/>
                      <a:pt x="10" y="7"/>
                      <a:pt x="10" y="7"/>
                    </a:cubicBezTo>
                    <a:cubicBezTo>
                      <a:pt x="11" y="6"/>
                      <a:pt x="13" y="8"/>
                      <a:pt x="13" y="9"/>
                    </a:cubicBezTo>
                    <a:cubicBezTo>
                      <a:pt x="14" y="11"/>
                      <a:pt x="13" y="13"/>
                      <a:pt x="11" y="13"/>
                    </a:cubicBezTo>
                    <a:cubicBezTo>
                      <a:pt x="9" y="13"/>
                      <a:pt x="7" y="12"/>
                      <a:pt x="7" y="10"/>
                    </a:cubicBezTo>
                    <a:cubicBezTo>
                      <a:pt x="7" y="9"/>
                      <a:pt x="8" y="7"/>
                      <a:pt x="9" y="7"/>
                    </a:cubicBezTo>
                    <a:close/>
                  </a:path>
                </a:pathLst>
              </a:custGeom>
              <a:solidFill>
                <a:srgbClr val="D94D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13" name="Freeform 62"/>
              <p:cNvSpPr/>
              <p:nvPr/>
            </p:nvSpPr>
            <p:spPr bwMode="auto">
              <a:xfrm>
                <a:off x="2614" y="535"/>
                <a:ext cx="45" cy="40"/>
              </a:xfrm>
              <a:custGeom>
                <a:avLst/>
                <a:gdLst>
                  <a:gd name="T0" fmla="*/ 45 w 45"/>
                  <a:gd name="T1" fmla="*/ 12 h 40"/>
                  <a:gd name="T2" fmla="*/ 8 w 45"/>
                  <a:gd name="T3" fmla="*/ 40 h 40"/>
                  <a:gd name="T4" fmla="*/ 0 w 45"/>
                  <a:gd name="T5" fmla="*/ 28 h 40"/>
                  <a:gd name="T6" fmla="*/ 36 w 45"/>
                  <a:gd name="T7" fmla="*/ 0 h 40"/>
                  <a:gd name="T8" fmla="*/ 45 w 45"/>
                  <a:gd name="T9" fmla="*/ 12 h 40"/>
                  <a:gd name="T10" fmla="*/ 0 60000 65536"/>
                  <a:gd name="T11" fmla="*/ 0 60000 65536"/>
                  <a:gd name="T12" fmla="*/ 0 60000 65536"/>
                  <a:gd name="T13" fmla="*/ 0 60000 65536"/>
                  <a:gd name="T14" fmla="*/ 0 60000 65536"/>
                  <a:gd name="T15" fmla="*/ 0 w 45"/>
                  <a:gd name="T16" fmla="*/ 0 h 40"/>
                  <a:gd name="T17" fmla="*/ 45 w 45"/>
                  <a:gd name="T18" fmla="*/ 40 h 40"/>
                </a:gdLst>
                <a:ahLst/>
                <a:cxnLst>
                  <a:cxn ang="T10">
                    <a:pos x="T0" y="T1"/>
                  </a:cxn>
                  <a:cxn ang="T11">
                    <a:pos x="T2" y="T3"/>
                  </a:cxn>
                  <a:cxn ang="T12">
                    <a:pos x="T4" y="T5"/>
                  </a:cxn>
                  <a:cxn ang="T13">
                    <a:pos x="T6" y="T7"/>
                  </a:cxn>
                  <a:cxn ang="T14">
                    <a:pos x="T8" y="T9"/>
                  </a:cxn>
                </a:cxnLst>
                <a:rect l="T15" t="T16" r="T17" b="T18"/>
                <a:pathLst>
                  <a:path w="45" h="40">
                    <a:moveTo>
                      <a:pt x="45" y="12"/>
                    </a:moveTo>
                    <a:lnTo>
                      <a:pt x="8" y="40"/>
                    </a:lnTo>
                    <a:lnTo>
                      <a:pt x="0" y="28"/>
                    </a:lnTo>
                    <a:lnTo>
                      <a:pt x="36" y="0"/>
                    </a:lnTo>
                    <a:lnTo>
                      <a:pt x="45" y="12"/>
                    </a:lnTo>
                    <a:close/>
                  </a:path>
                </a:pathLst>
              </a:custGeom>
              <a:solidFill>
                <a:srgbClr val="6D27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14" name="Freeform 63"/>
              <p:cNvSpPr/>
              <p:nvPr/>
            </p:nvSpPr>
            <p:spPr bwMode="auto">
              <a:xfrm>
                <a:off x="2614" y="543"/>
                <a:ext cx="150" cy="174"/>
              </a:xfrm>
              <a:custGeom>
                <a:avLst/>
                <a:gdLst>
                  <a:gd name="T0" fmla="*/ 164238 w 37"/>
                  <a:gd name="T1" fmla="*/ 139932 h 43"/>
                  <a:gd name="T2" fmla="*/ 155578 w 37"/>
                  <a:gd name="T3" fmla="*/ 154180 h 43"/>
                  <a:gd name="T4" fmla="*/ 115062 w 37"/>
                  <a:gd name="T5" fmla="*/ 184456 h 43"/>
                  <a:gd name="T6" fmla="*/ 97545 w 37"/>
                  <a:gd name="T7" fmla="*/ 184456 h 43"/>
                  <a:gd name="T8" fmla="*/ 4338 w 37"/>
                  <a:gd name="T9" fmla="*/ 48765 h 43"/>
                  <a:gd name="T10" fmla="*/ 8659 w 37"/>
                  <a:gd name="T11" fmla="*/ 34581 h 43"/>
                  <a:gd name="T12" fmla="*/ 49176 w 37"/>
                  <a:gd name="T13" fmla="*/ 4305 h 43"/>
                  <a:gd name="T14" fmla="*/ 66693 w 37"/>
                  <a:gd name="T15" fmla="*/ 4305 h 43"/>
                  <a:gd name="T16" fmla="*/ 164238 w 37"/>
                  <a:gd name="T17" fmla="*/ 13993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43"/>
                  <a:gd name="T29" fmla="*/ 37 w 37"/>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43">
                    <a:moveTo>
                      <a:pt x="37" y="32"/>
                    </a:moveTo>
                    <a:cubicBezTo>
                      <a:pt x="37" y="33"/>
                      <a:pt x="37" y="34"/>
                      <a:pt x="35" y="35"/>
                    </a:cubicBezTo>
                    <a:cubicBezTo>
                      <a:pt x="26" y="42"/>
                      <a:pt x="26" y="42"/>
                      <a:pt x="26" y="42"/>
                    </a:cubicBezTo>
                    <a:cubicBezTo>
                      <a:pt x="24" y="43"/>
                      <a:pt x="23" y="43"/>
                      <a:pt x="22" y="42"/>
                    </a:cubicBezTo>
                    <a:cubicBezTo>
                      <a:pt x="1" y="11"/>
                      <a:pt x="1" y="11"/>
                      <a:pt x="1" y="11"/>
                    </a:cubicBezTo>
                    <a:cubicBezTo>
                      <a:pt x="0" y="10"/>
                      <a:pt x="1" y="9"/>
                      <a:pt x="2" y="8"/>
                    </a:cubicBezTo>
                    <a:cubicBezTo>
                      <a:pt x="11" y="1"/>
                      <a:pt x="11" y="1"/>
                      <a:pt x="11" y="1"/>
                    </a:cubicBezTo>
                    <a:cubicBezTo>
                      <a:pt x="13" y="0"/>
                      <a:pt x="15" y="0"/>
                      <a:pt x="15" y="1"/>
                    </a:cubicBezTo>
                    <a:lnTo>
                      <a:pt x="37" y="32"/>
                    </a:lnTo>
                    <a:close/>
                  </a:path>
                </a:pathLst>
              </a:custGeom>
              <a:solidFill>
                <a:srgbClr val="D94D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15" name="Freeform 64"/>
              <p:cNvSpPr/>
              <p:nvPr/>
            </p:nvSpPr>
            <p:spPr bwMode="auto">
              <a:xfrm>
                <a:off x="2650" y="551"/>
                <a:ext cx="102" cy="138"/>
              </a:xfrm>
              <a:custGeom>
                <a:avLst/>
                <a:gdLst>
                  <a:gd name="T0" fmla="*/ 115260 w 25"/>
                  <a:gd name="T1" fmla="*/ 129980 h 34"/>
                  <a:gd name="T2" fmla="*/ 115260 w 25"/>
                  <a:gd name="T3" fmla="*/ 143293 h 34"/>
                  <a:gd name="T4" fmla="*/ 101678 w 25"/>
                  <a:gd name="T5" fmla="*/ 147640 h 34"/>
                  <a:gd name="T6" fmla="*/ 92836 w 25"/>
                  <a:gd name="T7" fmla="*/ 143293 h 34"/>
                  <a:gd name="T8" fmla="*/ 4410 w 25"/>
                  <a:gd name="T9" fmla="*/ 17660 h 34"/>
                  <a:gd name="T10" fmla="*/ 4410 w 25"/>
                  <a:gd name="T11" fmla="*/ 8698 h 34"/>
                  <a:gd name="T12" fmla="*/ 13582 w 25"/>
                  <a:gd name="T13" fmla="*/ 0 h 34"/>
                  <a:gd name="T14" fmla="*/ 22754 w 25"/>
                  <a:gd name="T15" fmla="*/ 4351 h 34"/>
                  <a:gd name="T16" fmla="*/ 115260 w 25"/>
                  <a:gd name="T17" fmla="*/ 12998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4"/>
                  <a:gd name="T29" fmla="*/ 25 w 2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4">
                    <a:moveTo>
                      <a:pt x="25" y="29"/>
                    </a:moveTo>
                    <a:cubicBezTo>
                      <a:pt x="25" y="30"/>
                      <a:pt x="25" y="31"/>
                      <a:pt x="25" y="32"/>
                    </a:cubicBezTo>
                    <a:cubicBezTo>
                      <a:pt x="22" y="33"/>
                      <a:pt x="22" y="33"/>
                      <a:pt x="22" y="33"/>
                    </a:cubicBezTo>
                    <a:cubicBezTo>
                      <a:pt x="22" y="34"/>
                      <a:pt x="21" y="33"/>
                      <a:pt x="20" y="32"/>
                    </a:cubicBezTo>
                    <a:cubicBezTo>
                      <a:pt x="1" y="4"/>
                      <a:pt x="1" y="4"/>
                      <a:pt x="1" y="4"/>
                    </a:cubicBezTo>
                    <a:cubicBezTo>
                      <a:pt x="0" y="3"/>
                      <a:pt x="0" y="2"/>
                      <a:pt x="1" y="2"/>
                    </a:cubicBezTo>
                    <a:cubicBezTo>
                      <a:pt x="3" y="0"/>
                      <a:pt x="3" y="0"/>
                      <a:pt x="3" y="0"/>
                    </a:cubicBezTo>
                    <a:cubicBezTo>
                      <a:pt x="4" y="0"/>
                      <a:pt x="5" y="0"/>
                      <a:pt x="5" y="1"/>
                    </a:cubicBezTo>
                    <a:lnTo>
                      <a:pt x="25" y="29"/>
                    </a:lnTo>
                    <a:close/>
                  </a:path>
                </a:pathLst>
              </a:custGeom>
              <a:solidFill>
                <a:srgbClr val="F0B8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16" name="Freeform 65"/>
              <p:cNvSpPr>
                <a:spLocks noEditPoints="1"/>
              </p:cNvSpPr>
              <p:nvPr/>
            </p:nvSpPr>
            <p:spPr bwMode="auto">
              <a:xfrm>
                <a:off x="2408" y="292"/>
                <a:ext cx="303" cy="300"/>
              </a:xfrm>
              <a:custGeom>
                <a:avLst/>
                <a:gdLst>
                  <a:gd name="T0" fmla="*/ 82816 w 75"/>
                  <a:gd name="T1" fmla="*/ 44834 h 74"/>
                  <a:gd name="T2" fmla="*/ 43123 w 75"/>
                  <a:gd name="T3" fmla="*/ 248534 h 74"/>
                  <a:gd name="T4" fmla="*/ 243256 w 75"/>
                  <a:gd name="T5" fmla="*/ 283642 h 74"/>
                  <a:gd name="T6" fmla="*/ 278659 w 75"/>
                  <a:gd name="T7" fmla="*/ 84280 h 74"/>
                  <a:gd name="T8" fmla="*/ 82816 w 75"/>
                  <a:gd name="T9" fmla="*/ 44834 h 74"/>
                  <a:gd name="T10" fmla="*/ 221614 w 75"/>
                  <a:gd name="T11" fmla="*/ 257461 h 74"/>
                  <a:gd name="T12" fmla="*/ 74312 w 75"/>
                  <a:gd name="T13" fmla="*/ 226609 h 74"/>
                  <a:gd name="T14" fmla="*/ 100164 w 75"/>
                  <a:gd name="T15" fmla="*/ 75620 h 74"/>
                  <a:gd name="T16" fmla="*/ 251761 w 75"/>
                  <a:gd name="T17" fmla="*/ 101818 h 74"/>
                  <a:gd name="T18" fmla="*/ 221614 w 75"/>
                  <a:gd name="T19" fmla="*/ 257461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74"/>
                  <a:gd name="T32" fmla="*/ 75 w 75"/>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74">
                    <a:moveTo>
                      <a:pt x="19" y="10"/>
                    </a:moveTo>
                    <a:cubicBezTo>
                      <a:pt x="4" y="21"/>
                      <a:pt x="0" y="41"/>
                      <a:pt x="10" y="56"/>
                    </a:cubicBezTo>
                    <a:cubicBezTo>
                      <a:pt x="21" y="71"/>
                      <a:pt x="41" y="74"/>
                      <a:pt x="56" y="64"/>
                    </a:cubicBezTo>
                    <a:cubicBezTo>
                      <a:pt x="71" y="54"/>
                      <a:pt x="75" y="33"/>
                      <a:pt x="64" y="19"/>
                    </a:cubicBezTo>
                    <a:cubicBezTo>
                      <a:pt x="54" y="4"/>
                      <a:pt x="33" y="0"/>
                      <a:pt x="19" y="10"/>
                    </a:cubicBezTo>
                    <a:moveTo>
                      <a:pt x="51" y="58"/>
                    </a:moveTo>
                    <a:cubicBezTo>
                      <a:pt x="40" y="65"/>
                      <a:pt x="25" y="63"/>
                      <a:pt x="17" y="51"/>
                    </a:cubicBezTo>
                    <a:cubicBezTo>
                      <a:pt x="9" y="40"/>
                      <a:pt x="12" y="25"/>
                      <a:pt x="23" y="17"/>
                    </a:cubicBezTo>
                    <a:cubicBezTo>
                      <a:pt x="34" y="9"/>
                      <a:pt x="50" y="12"/>
                      <a:pt x="58" y="23"/>
                    </a:cubicBezTo>
                    <a:cubicBezTo>
                      <a:pt x="65" y="34"/>
                      <a:pt x="63" y="50"/>
                      <a:pt x="51" y="58"/>
                    </a:cubicBezTo>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17" name="Freeform 66"/>
              <p:cNvSpPr>
                <a:spLocks noEditPoints="1"/>
              </p:cNvSpPr>
              <p:nvPr/>
            </p:nvSpPr>
            <p:spPr bwMode="auto">
              <a:xfrm>
                <a:off x="2472" y="365"/>
                <a:ext cx="61" cy="121"/>
              </a:xfrm>
              <a:custGeom>
                <a:avLst/>
                <a:gdLst>
                  <a:gd name="T0" fmla="*/ 9012 w 15"/>
                  <a:gd name="T1" fmla="*/ 46851 h 30"/>
                  <a:gd name="T2" fmla="*/ 4368 w 15"/>
                  <a:gd name="T3" fmla="*/ 120657 h 30"/>
                  <a:gd name="T4" fmla="*/ 17763 w 15"/>
                  <a:gd name="T5" fmla="*/ 129135 h 30"/>
                  <a:gd name="T6" fmla="*/ 17763 w 15"/>
                  <a:gd name="T7" fmla="*/ 129135 h 30"/>
                  <a:gd name="T8" fmla="*/ 26840 w 15"/>
                  <a:gd name="T9" fmla="*/ 112199 h 30"/>
                  <a:gd name="T10" fmla="*/ 31208 w 15"/>
                  <a:gd name="T11" fmla="*/ 55571 h 30"/>
                  <a:gd name="T12" fmla="*/ 9012 w 15"/>
                  <a:gd name="T13" fmla="*/ 46851 h 30"/>
                  <a:gd name="T14" fmla="*/ 54408 w 15"/>
                  <a:gd name="T15" fmla="*/ 0 h 30"/>
                  <a:gd name="T16" fmla="*/ 45661 w 15"/>
                  <a:gd name="T17" fmla="*/ 4263 h 30"/>
                  <a:gd name="T18" fmla="*/ 17763 w 15"/>
                  <a:gd name="T19" fmla="*/ 34114 h 30"/>
                  <a:gd name="T20" fmla="*/ 36649 w 15"/>
                  <a:gd name="T21" fmla="*/ 46851 h 30"/>
                  <a:gd name="T22" fmla="*/ 59056 w 15"/>
                  <a:gd name="T23" fmla="*/ 21457 h 30"/>
                  <a:gd name="T24" fmla="*/ 63424 w 15"/>
                  <a:gd name="T25" fmla="*/ 4263 h 30"/>
                  <a:gd name="T26" fmla="*/ 54408 w 15"/>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30"/>
                  <a:gd name="T44" fmla="*/ 15 w 15"/>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30">
                    <a:moveTo>
                      <a:pt x="2" y="11"/>
                    </a:moveTo>
                    <a:cubicBezTo>
                      <a:pt x="0" y="16"/>
                      <a:pt x="0" y="22"/>
                      <a:pt x="1" y="28"/>
                    </a:cubicBezTo>
                    <a:cubicBezTo>
                      <a:pt x="1" y="29"/>
                      <a:pt x="3" y="30"/>
                      <a:pt x="4" y="30"/>
                    </a:cubicBezTo>
                    <a:cubicBezTo>
                      <a:pt x="4" y="30"/>
                      <a:pt x="4" y="30"/>
                      <a:pt x="4" y="30"/>
                    </a:cubicBezTo>
                    <a:cubicBezTo>
                      <a:pt x="6" y="29"/>
                      <a:pt x="6" y="28"/>
                      <a:pt x="6" y="26"/>
                    </a:cubicBezTo>
                    <a:cubicBezTo>
                      <a:pt x="5" y="22"/>
                      <a:pt x="5" y="17"/>
                      <a:pt x="7" y="13"/>
                    </a:cubicBezTo>
                    <a:cubicBezTo>
                      <a:pt x="2" y="11"/>
                      <a:pt x="2" y="11"/>
                      <a:pt x="2" y="11"/>
                    </a:cubicBezTo>
                    <a:moveTo>
                      <a:pt x="12" y="0"/>
                    </a:moveTo>
                    <a:cubicBezTo>
                      <a:pt x="12" y="0"/>
                      <a:pt x="11" y="0"/>
                      <a:pt x="10" y="1"/>
                    </a:cubicBezTo>
                    <a:cubicBezTo>
                      <a:pt x="8" y="3"/>
                      <a:pt x="5" y="5"/>
                      <a:pt x="4" y="8"/>
                    </a:cubicBezTo>
                    <a:cubicBezTo>
                      <a:pt x="8" y="11"/>
                      <a:pt x="8" y="11"/>
                      <a:pt x="8" y="11"/>
                    </a:cubicBezTo>
                    <a:cubicBezTo>
                      <a:pt x="9" y="8"/>
                      <a:pt x="11" y="6"/>
                      <a:pt x="13" y="5"/>
                    </a:cubicBezTo>
                    <a:cubicBezTo>
                      <a:pt x="14" y="4"/>
                      <a:pt x="15" y="2"/>
                      <a:pt x="14" y="1"/>
                    </a:cubicBezTo>
                    <a:cubicBezTo>
                      <a:pt x="14" y="0"/>
                      <a:pt x="13" y="0"/>
                      <a:pt x="12" y="0"/>
                    </a:cubicBezTo>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18" name="Freeform 67"/>
              <p:cNvSpPr/>
              <p:nvPr/>
            </p:nvSpPr>
            <p:spPr bwMode="auto">
              <a:xfrm>
                <a:off x="2485" y="397"/>
                <a:ext cx="20" cy="12"/>
              </a:xfrm>
              <a:custGeom>
                <a:avLst/>
                <a:gdLst>
                  <a:gd name="T0" fmla="*/ 4096 w 5"/>
                  <a:gd name="T1" fmla="*/ 0 h 3"/>
                  <a:gd name="T2" fmla="*/ 0 w 5"/>
                  <a:gd name="T3" fmla="*/ 4096 h 3"/>
                  <a:gd name="T4" fmla="*/ 20480 w 5"/>
                  <a:gd name="T5" fmla="*/ 12288 h 3"/>
                  <a:gd name="T6" fmla="*/ 20480 w 5"/>
                  <a:gd name="T7" fmla="*/ 12288 h 3"/>
                  <a:gd name="T8" fmla="*/ 4096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1" y="0"/>
                    </a:moveTo>
                    <a:cubicBezTo>
                      <a:pt x="1" y="0"/>
                      <a:pt x="1" y="0"/>
                      <a:pt x="0" y="1"/>
                    </a:cubicBezTo>
                    <a:cubicBezTo>
                      <a:pt x="5" y="3"/>
                      <a:pt x="5" y="3"/>
                      <a:pt x="5" y="3"/>
                    </a:cubicBezTo>
                    <a:cubicBezTo>
                      <a:pt x="5" y="3"/>
                      <a:pt x="5" y="3"/>
                      <a:pt x="5" y="3"/>
                    </a:cubicBezTo>
                    <a:cubicBezTo>
                      <a:pt x="1" y="0"/>
                      <a:pt x="1" y="0"/>
                      <a:pt x="1" y="0"/>
                    </a:cubicBezTo>
                  </a:path>
                </a:pathLst>
              </a:custGeom>
              <a:solidFill>
                <a:srgbClr val="C1BFB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19" name="Freeform 68"/>
              <p:cNvSpPr/>
              <p:nvPr/>
            </p:nvSpPr>
            <p:spPr bwMode="auto">
              <a:xfrm>
                <a:off x="2480" y="401"/>
                <a:ext cx="25" cy="16"/>
              </a:xfrm>
              <a:custGeom>
                <a:avLst/>
                <a:gdLst>
                  <a:gd name="T0" fmla="*/ 5138 w 6"/>
                  <a:gd name="T1" fmla="*/ 0 h 4"/>
                  <a:gd name="T2" fmla="*/ 0 w 6"/>
                  <a:gd name="T3" fmla="*/ 8192 h 4"/>
                  <a:gd name="T4" fmla="*/ 26546 w 6"/>
                  <a:gd name="T5" fmla="*/ 16384 h 4"/>
                  <a:gd name="T6" fmla="*/ 31321 w 6"/>
                  <a:gd name="T7" fmla="*/ 8192 h 4"/>
                  <a:gd name="T8" fmla="*/ 5138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1" y="0"/>
                    </a:moveTo>
                    <a:cubicBezTo>
                      <a:pt x="1" y="0"/>
                      <a:pt x="1" y="1"/>
                      <a:pt x="0" y="2"/>
                    </a:cubicBezTo>
                    <a:cubicBezTo>
                      <a:pt x="5" y="4"/>
                      <a:pt x="5" y="4"/>
                      <a:pt x="5" y="4"/>
                    </a:cubicBezTo>
                    <a:cubicBezTo>
                      <a:pt x="5" y="4"/>
                      <a:pt x="5" y="3"/>
                      <a:pt x="6" y="2"/>
                    </a:cubicBezTo>
                    <a:cubicBezTo>
                      <a:pt x="1" y="0"/>
                      <a:pt x="1" y="0"/>
                      <a:pt x="1" y="0"/>
                    </a:cubicBezTo>
                  </a:path>
                </a:pathLst>
              </a:custGeom>
              <a:solidFill>
                <a:srgbClr val="C1BFB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20" name="Rectangle 69"/>
              <p:cNvSpPr>
                <a:spLocks noChangeArrowheads="1"/>
              </p:cNvSpPr>
              <p:nvPr/>
            </p:nvSpPr>
            <p:spPr bwMode="auto">
              <a:xfrm>
                <a:off x="2104" y="0"/>
                <a:ext cx="854" cy="81"/>
              </a:xfrm>
              <a:prstGeom prst="rect">
                <a:avLst/>
              </a:prstGeom>
              <a:solidFill>
                <a:srgbClr val="D94D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21" name="Oval 70"/>
              <p:cNvSpPr>
                <a:spLocks noChangeArrowheads="1"/>
              </p:cNvSpPr>
              <p:nvPr/>
            </p:nvSpPr>
            <p:spPr bwMode="auto">
              <a:xfrm>
                <a:off x="2748" y="24"/>
                <a:ext cx="32" cy="33"/>
              </a:xfrm>
              <a:prstGeom prst="ellipse">
                <a:avLst/>
              </a:prstGeom>
              <a:solidFill>
                <a:srgbClr val="8FC3D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22" name="Oval 71"/>
              <p:cNvSpPr>
                <a:spLocks noChangeArrowheads="1"/>
              </p:cNvSpPr>
              <p:nvPr/>
            </p:nvSpPr>
            <p:spPr bwMode="auto">
              <a:xfrm>
                <a:off x="2820" y="24"/>
                <a:ext cx="33" cy="33"/>
              </a:xfrm>
              <a:prstGeom prst="ellipse">
                <a:avLst/>
              </a:prstGeom>
              <a:solidFill>
                <a:srgbClr val="8FC3D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23" name="Oval 72"/>
              <p:cNvSpPr>
                <a:spLocks noChangeArrowheads="1"/>
              </p:cNvSpPr>
              <p:nvPr/>
            </p:nvSpPr>
            <p:spPr bwMode="auto">
              <a:xfrm>
                <a:off x="2893" y="24"/>
                <a:ext cx="33" cy="33"/>
              </a:xfrm>
              <a:prstGeom prst="ellipse">
                <a:avLst/>
              </a:prstGeom>
              <a:solidFill>
                <a:srgbClr val="8FC3D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24" name="Rectangle 73"/>
              <p:cNvSpPr>
                <a:spLocks noChangeArrowheads="1"/>
              </p:cNvSpPr>
              <p:nvPr/>
            </p:nvSpPr>
            <p:spPr bwMode="auto">
              <a:xfrm>
                <a:off x="2141" y="118"/>
                <a:ext cx="255" cy="20"/>
              </a:xfrm>
              <a:prstGeom prst="rect">
                <a:avLst/>
              </a:prstGeom>
              <a:solidFill>
                <a:srgbClr val="8FC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25" name="Rectangle 74"/>
              <p:cNvSpPr>
                <a:spLocks noChangeArrowheads="1"/>
              </p:cNvSpPr>
              <p:nvPr/>
            </p:nvSpPr>
            <p:spPr bwMode="auto">
              <a:xfrm>
                <a:off x="2141" y="207"/>
                <a:ext cx="752" cy="12"/>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26" name="Rectangle 75"/>
              <p:cNvSpPr>
                <a:spLocks noChangeArrowheads="1"/>
              </p:cNvSpPr>
              <p:nvPr/>
            </p:nvSpPr>
            <p:spPr bwMode="auto">
              <a:xfrm>
                <a:off x="2141" y="231"/>
                <a:ext cx="218" cy="12"/>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27" name="Rectangle 76"/>
              <p:cNvSpPr>
                <a:spLocks noChangeArrowheads="1"/>
              </p:cNvSpPr>
              <p:nvPr/>
            </p:nvSpPr>
            <p:spPr bwMode="auto">
              <a:xfrm>
                <a:off x="2141" y="255"/>
                <a:ext cx="267" cy="12"/>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28" name="Rectangle 77"/>
              <p:cNvSpPr>
                <a:spLocks noChangeArrowheads="1"/>
              </p:cNvSpPr>
              <p:nvPr/>
            </p:nvSpPr>
            <p:spPr bwMode="auto">
              <a:xfrm>
                <a:off x="2412" y="255"/>
                <a:ext cx="133" cy="12"/>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29" name="Rectangle 78"/>
              <p:cNvSpPr>
                <a:spLocks noChangeArrowheads="1"/>
              </p:cNvSpPr>
              <p:nvPr/>
            </p:nvSpPr>
            <p:spPr bwMode="auto">
              <a:xfrm>
                <a:off x="2371" y="231"/>
                <a:ext cx="69" cy="12"/>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30" name="Rectangle 79"/>
              <p:cNvSpPr>
                <a:spLocks noChangeArrowheads="1"/>
              </p:cNvSpPr>
              <p:nvPr/>
            </p:nvSpPr>
            <p:spPr bwMode="auto">
              <a:xfrm>
                <a:off x="2452" y="231"/>
                <a:ext cx="207" cy="12"/>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31" name="Rectangle 80"/>
              <p:cNvSpPr>
                <a:spLocks noChangeArrowheads="1"/>
              </p:cNvSpPr>
              <p:nvPr/>
            </p:nvSpPr>
            <p:spPr bwMode="auto">
              <a:xfrm>
                <a:off x="2667" y="231"/>
                <a:ext cx="24" cy="12"/>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32" name="Freeform 81"/>
              <p:cNvSpPr/>
              <p:nvPr/>
            </p:nvSpPr>
            <p:spPr bwMode="auto">
              <a:xfrm>
                <a:off x="1068" y="952"/>
                <a:ext cx="967" cy="725"/>
              </a:xfrm>
              <a:custGeom>
                <a:avLst/>
                <a:gdLst>
                  <a:gd name="T0" fmla="*/ 12 w 967"/>
                  <a:gd name="T1" fmla="*/ 0 h 725"/>
                  <a:gd name="T2" fmla="*/ 0 w 967"/>
                  <a:gd name="T3" fmla="*/ 0 h 725"/>
                  <a:gd name="T4" fmla="*/ 0 w 967"/>
                  <a:gd name="T5" fmla="*/ 85 h 725"/>
                  <a:gd name="T6" fmla="*/ 0 w 967"/>
                  <a:gd name="T7" fmla="*/ 725 h 725"/>
                  <a:gd name="T8" fmla="*/ 801 w 967"/>
                  <a:gd name="T9" fmla="*/ 721 h 725"/>
                  <a:gd name="T10" fmla="*/ 967 w 967"/>
                  <a:gd name="T11" fmla="*/ 551 h 725"/>
                  <a:gd name="T12" fmla="*/ 967 w 967"/>
                  <a:gd name="T13" fmla="*/ 551 h 725"/>
                  <a:gd name="T14" fmla="*/ 814 w 967"/>
                  <a:gd name="T15" fmla="*/ 709 h 725"/>
                  <a:gd name="T16" fmla="*/ 12 w 967"/>
                  <a:gd name="T17" fmla="*/ 713 h 725"/>
                  <a:gd name="T18" fmla="*/ 12 w 967"/>
                  <a:gd name="T19" fmla="*/ 0 h 7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7"/>
                  <a:gd name="T31" fmla="*/ 0 h 725"/>
                  <a:gd name="T32" fmla="*/ 967 w 967"/>
                  <a:gd name="T33" fmla="*/ 725 h 7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7" h="725">
                    <a:moveTo>
                      <a:pt x="12" y="0"/>
                    </a:moveTo>
                    <a:lnTo>
                      <a:pt x="0" y="0"/>
                    </a:lnTo>
                    <a:lnTo>
                      <a:pt x="0" y="85"/>
                    </a:lnTo>
                    <a:lnTo>
                      <a:pt x="0" y="725"/>
                    </a:lnTo>
                    <a:lnTo>
                      <a:pt x="801" y="721"/>
                    </a:lnTo>
                    <a:lnTo>
                      <a:pt x="967" y="551"/>
                    </a:lnTo>
                    <a:lnTo>
                      <a:pt x="814" y="709"/>
                    </a:lnTo>
                    <a:lnTo>
                      <a:pt x="12" y="713"/>
                    </a:lnTo>
                    <a:lnTo>
                      <a:pt x="12" y="0"/>
                    </a:lnTo>
                    <a:close/>
                  </a:path>
                </a:pathLst>
              </a:custGeom>
              <a:solidFill>
                <a:srgbClr val="93939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33" name="Freeform 82"/>
              <p:cNvSpPr/>
              <p:nvPr/>
            </p:nvSpPr>
            <p:spPr bwMode="auto">
              <a:xfrm>
                <a:off x="1068" y="952"/>
                <a:ext cx="967" cy="725"/>
              </a:xfrm>
              <a:custGeom>
                <a:avLst/>
                <a:gdLst>
                  <a:gd name="T0" fmla="*/ 12 w 967"/>
                  <a:gd name="T1" fmla="*/ 0 h 725"/>
                  <a:gd name="T2" fmla="*/ 0 w 967"/>
                  <a:gd name="T3" fmla="*/ 0 h 725"/>
                  <a:gd name="T4" fmla="*/ 0 w 967"/>
                  <a:gd name="T5" fmla="*/ 85 h 725"/>
                  <a:gd name="T6" fmla="*/ 0 w 967"/>
                  <a:gd name="T7" fmla="*/ 725 h 725"/>
                  <a:gd name="T8" fmla="*/ 801 w 967"/>
                  <a:gd name="T9" fmla="*/ 721 h 725"/>
                  <a:gd name="T10" fmla="*/ 967 w 967"/>
                  <a:gd name="T11" fmla="*/ 551 h 725"/>
                  <a:gd name="T12" fmla="*/ 967 w 967"/>
                  <a:gd name="T13" fmla="*/ 551 h 725"/>
                  <a:gd name="T14" fmla="*/ 814 w 967"/>
                  <a:gd name="T15" fmla="*/ 709 h 725"/>
                  <a:gd name="T16" fmla="*/ 12 w 967"/>
                  <a:gd name="T17" fmla="*/ 713 h 725"/>
                  <a:gd name="T18" fmla="*/ 12 w 967"/>
                  <a:gd name="T19" fmla="*/ 0 h 7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7"/>
                  <a:gd name="T31" fmla="*/ 0 h 725"/>
                  <a:gd name="T32" fmla="*/ 967 w 967"/>
                  <a:gd name="T33" fmla="*/ 725 h 7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7" h="725">
                    <a:moveTo>
                      <a:pt x="12" y="0"/>
                    </a:moveTo>
                    <a:lnTo>
                      <a:pt x="0" y="0"/>
                    </a:lnTo>
                    <a:lnTo>
                      <a:pt x="0" y="85"/>
                    </a:lnTo>
                    <a:lnTo>
                      <a:pt x="0" y="725"/>
                    </a:lnTo>
                    <a:lnTo>
                      <a:pt x="801" y="721"/>
                    </a:lnTo>
                    <a:lnTo>
                      <a:pt x="967" y="551"/>
                    </a:lnTo>
                    <a:lnTo>
                      <a:pt x="814" y="709"/>
                    </a:lnTo>
                    <a:lnTo>
                      <a:pt x="12" y="713"/>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34" name="Freeform 83"/>
              <p:cNvSpPr/>
              <p:nvPr/>
            </p:nvSpPr>
            <p:spPr bwMode="auto">
              <a:xfrm>
                <a:off x="1080" y="940"/>
                <a:ext cx="968" cy="725"/>
              </a:xfrm>
              <a:custGeom>
                <a:avLst/>
                <a:gdLst>
                  <a:gd name="T0" fmla="*/ 968 w 968"/>
                  <a:gd name="T1" fmla="*/ 551 h 725"/>
                  <a:gd name="T2" fmla="*/ 968 w 968"/>
                  <a:gd name="T3" fmla="*/ 0 h 725"/>
                  <a:gd name="T4" fmla="*/ 0 w 968"/>
                  <a:gd name="T5" fmla="*/ 0 h 725"/>
                  <a:gd name="T6" fmla="*/ 0 w 968"/>
                  <a:gd name="T7" fmla="*/ 725 h 725"/>
                  <a:gd name="T8" fmla="*/ 802 w 968"/>
                  <a:gd name="T9" fmla="*/ 721 h 725"/>
                  <a:gd name="T10" fmla="*/ 968 w 968"/>
                  <a:gd name="T11" fmla="*/ 551 h 725"/>
                  <a:gd name="T12" fmla="*/ 0 60000 65536"/>
                  <a:gd name="T13" fmla="*/ 0 60000 65536"/>
                  <a:gd name="T14" fmla="*/ 0 60000 65536"/>
                  <a:gd name="T15" fmla="*/ 0 60000 65536"/>
                  <a:gd name="T16" fmla="*/ 0 60000 65536"/>
                  <a:gd name="T17" fmla="*/ 0 60000 65536"/>
                  <a:gd name="T18" fmla="*/ 0 w 968"/>
                  <a:gd name="T19" fmla="*/ 0 h 725"/>
                  <a:gd name="T20" fmla="*/ 968 w 968"/>
                  <a:gd name="T21" fmla="*/ 725 h 725"/>
                </a:gdLst>
                <a:ahLst/>
                <a:cxnLst>
                  <a:cxn ang="T12">
                    <a:pos x="T0" y="T1"/>
                  </a:cxn>
                  <a:cxn ang="T13">
                    <a:pos x="T2" y="T3"/>
                  </a:cxn>
                  <a:cxn ang="T14">
                    <a:pos x="T4" y="T5"/>
                  </a:cxn>
                  <a:cxn ang="T15">
                    <a:pos x="T6" y="T7"/>
                  </a:cxn>
                  <a:cxn ang="T16">
                    <a:pos x="T8" y="T9"/>
                  </a:cxn>
                  <a:cxn ang="T17">
                    <a:pos x="T10" y="T11"/>
                  </a:cxn>
                </a:cxnLst>
                <a:rect l="T18" t="T19" r="T20" b="T21"/>
                <a:pathLst>
                  <a:path w="968" h="725">
                    <a:moveTo>
                      <a:pt x="968" y="551"/>
                    </a:moveTo>
                    <a:lnTo>
                      <a:pt x="968" y="0"/>
                    </a:lnTo>
                    <a:lnTo>
                      <a:pt x="0" y="0"/>
                    </a:lnTo>
                    <a:lnTo>
                      <a:pt x="0" y="725"/>
                    </a:lnTo>
                    <a:lnTo>
                      <a:pt x="802" y="721"/>
                    </a:lnTo>
                    <a:lnTo>
                      <a:pt x="968" y="551"/>
                    </a:lnTo>
                    <a:close/>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35" name="Freeform 84"/>
              <p:cNvSpPr/>
              <p:nvPr/>
            </p:nvSpPr>
            <p:spPr bwMode="auto">
              <a:xfrm>
                <a:off x="1080" y="940"/>
                <a:ext cx="968" cy="725"/>
              </a:xfrm>
              <a:custGeom>
                <a:avLst/>
                <a:gdLst>
                  <a:gd name="T0" fmla="*/ 968 w 968"/>
                  <a:gd name="T1" fmla="*/ 551 h 725"/>
                  <a:gd name="T2" fmla="*/ 968 w 968"/>
                  <a:gd name="T3" fmla="*/ 0 h 725"/>
                  <a:gd name="T4" fmla="*/ 0 w 968"/>
                  <a:gd name="T5" fmla="*/ 0 h 725"/>
                  <a:gd name="T6" fmla="*/ 0 w 968"/>
                  <a:gd name="T7" fmla="*/ 725 h 725"/>
                  <a:gd name="T8" fmla="*/ 802 w 968"/>
                  <a:gd name="T9" fmla="*/ 721 h 725"/>
                  <a:gd name="T10" fmla="*/ 968 w 968"/>
                  <a:gd name="T11" fmla="*/ 551 h 725"/>
                  <a:gd name="T12" fmla="*/ 0 60000 65536"/>
                  <a:gd name="T13" fmla="*/ 0 60000 65536"/>
                  <a:gd name="T14" fmla="*/ 0 60000 65536"/>
                  <a:gd name="T15" fmla="*/ 0 60000 65536"/>
                  <a:gd name="T16" fmla="*/ 0 60000 65536"/>
                  <a:gd name="T17" fmla="*/ 0 60000 65536"/>
                  <a:gd name="T18" fmla="*/ 0 w 968"/>
                  <a:gd name="T19" fmla="*/ 0 h 725"/>
                  <a:gd name="T20" fmla="*/ 968 w 968"/>
                  <a:gd name="T21" fmla="*/ 725 h 725"/>
                </a:gdLst>
                <a:ahLst/>
                <a:cxnLst>
                  <a:cxn ang="T12">
                    <a:pos x="T0" y="T1"/>
                  </a:cxn>
                  <a:cxn ang="T13">
                    <a:pos x="T2" y="T3"/>
                  </a:cxn>
                  <a:cxn ang="T14">
                    <a:pos x="T4" y="T5"/>
                  </a:cxn>
                  <a:cxn ang="T15">
                    <a:pos x="T6" y="T7"/>
                  </a:cxn>
                  <a:cxn ang="T16">
                    <a:pos x="T8" y="T9"/>
                  </a:cxn>
                  <a:cxn ang="T17">
                    <a:pos x="T10" y="T11"/>
                  </a:cxn>
                </a:cxnLst>
                <a:rect l="T18" t="T19" r="T20" b="T21"/>
                <a:pathLst>
                  <a:path w="968" h="725">
                    <a:moveTo>
                      <a:pt x="968" y="551"/>
                    </a:moveTo>
                    <a:lnTo>
                      <a:pt x="968" y="0"/>
                    </a:lnTo>
                    <a:lnTo>
                      <a:pt x="0" y="0"/>
                    </a:lnTo>
                    <a:lnTo>
                      <a:pt x="0" y="725"/>
                    </a:lnTo>
                    <a:lnTo>
                      <a:pt x="802" y="721"/>
                    </a:lnTo>
                    <a:lnTo>
                      <a:pt x="968" y="5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36" name="Freeform 85"/>
              <p:cNvSpPr/>
              <p:nvPr/>
            </p:nvSpPr>
            <p:spPr bwMode="auto">
              <a:xfrm>
                <a:off x="1882" y="1487"/>
                <a:ext cx="166" cy="174"/>
              </a:xfrm>
              <a:custGeom>
                <a:avLst/>
                <a:gdLst>
                  <a:gd name="T0" fmla="*/ 0 w 166"/>
                  <a:gd name="T1" fmla="*/ 0 h 174"/>
                  <a:gd name="T2" fmla="*/ 0 w 166"/>
                  <a:gd name="T3" fmla="*/ 174 h 174"/>
                  <a:gd name="T4" fmla="*/ 166 w 166"/>
                  <a:gd name="T5" fmla="*/ 4 h 174"/>
                  <a:gd name="T6" fmla="*/ 0 w 166"/>
                  <a:gd name="T7" fmla="*/ 0 h 174"/>
                  <a:gd name="T8" fmla="*/ 0 60000 65536"/>
                  <a:gd name="T9" fmla="*/ 0 60000 65536"/>
                  <a:gd name="T10" fmla="*/ 0 60000 65536"/>
                  <a:gd name="T11" fmla="*/ 0 60000 65536"/>
                  <a:gd name="T12" fmla="*/ 0 w 166"/>
                  <a:gd name="T13" fmla="*/ 0 h 174"/>
                  <a:gd name="T14" fmla="*/ 166 w 166"/>
                  <a:gd name="T15" fmla="*/ 174 h 174"/>
                </a:gdLst>
                <a:ahLst/>
                <a:cxnLst>
                  <a:cxn ang="T8">
                    <a:pos x="T0" y="T1"/>
                  </a:cxn>
                  <a:cxn ang="T9">
                    <a:pos x="T2" y="T3"/>
                  </a:cxn>
                  <a:cxn ang="T10">
                    <a:pos x="T4" y="T5"/>
                  </a:cxn>
                  <a:cxn ang="T11">
                    <a:pos x="T6" y="T7"/>
                  </a:cxn>
                </a:cxnLst>
                <a:rect l="T12" t="T13" r="T14" b="T15"/>
                <a:pathLst>
                  <a:path w="166" h="174">
                    <a:moveTo>
                      <a:pt x="0" y="0"/>
                    </a:moveTo>
                    <a:lnTo>
                      <a:pt x="0" y="174"/>
                    </a:lnTo>
                    <a:lnTo>
                      <a:pt x="166" y="4"/>
                    </a:lnTo>
                    <a:lnTo>
                      <a:pt x="0" y="0"/>
                    </a:lnTo>
                    <a:close/>
                  </a:path>
                </a:pathLst>
              </a:custGeom>
              <a:solidFill>
                <a:srgbClr val="C7C4B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37" name="Freeform 86"/>
              <p:cNvSpPr/>
              <p:nvPr/>
            </p:nvSpPr>
            <p:spPr bwMode="auto">
              <a:xfrm>
                <a:off x="1882" y="1491"/>
                <a:ext cx="166" cy="170"/>
              </a:xfrm>
              <a:custGeom>
                <a:avLst/>
                <a:gdLst>
                  <a:gd name="T0" fmla="*/ 8 w 166"/>
                  <a:gd name="T1" fmla="*/ 8 h 170"/>
                  <a:gd name="T2" fmla="*/ 0 w 166"/>
                  <a:gd name="T3" fmla="*/ 170 h 170"/>
                  <a:gd name="T4" fmla="*/ 166 w 166"/>
                  <a:gd name="T5" fmla="*/ 0 h 170"/>
                  <a:gd name="T6" fmla="*/ 8 w 166"/>
                  <a:gd name="T7" fmla="*/ 8 h 170"/>
                  <a:gd name="T8" fmla="*/ 0 60000 65536"/>
                  <a:gd name="T9" fmla="*/ 0 60000 65536"/>
                  <a:gd name="T10" fmla="*/ 0 60000 65536"/>
                  <a:gd name="T11" fmla="*/ 0 60000 65536"/>
                  <a:gd name="T12" fmla="*/ 0 w 166"/>
                  <a:gd name="T13" fmla="*/ 0 h 170"/>
                  <a:gd name="T14" fmla="*/ 166 w 166"/>
                  <a:gd name="T15" fmla="*/ 170 h 170"/>
                </a:gdLst>
                <a:ahLst/>
                <a:cxnLst>
                  <a:cxn ang="T8">
                    <a:pos x="T0" y="T1"/>
                  </a:cxn>
                  <a:cxn ang="T9">
                    <a:pos x="T2" y="T3"/>
                  </a:cxn>
                  <a:cxn ang="T10">
                    <a:pos x="T4" y="T5"/>
                  </a:cxn>
                  <a:cxn ang="T11">
                    <a:pos x="T6" y="T7"/>
                  </a:cxn>
                </a:cxnLst>
                <a:rect l="T12" t="T13" r="T14" b="T15"/>
                <a:pathLst>
                  <a:path w="166" h="170">
                    <a:moveTo>
                      <a:pt x="8" y="8"/>
                    </a:moveTo>
                    <a:lnTo>
                      <a:pt x="0" y="170"/>
                    </a:lnTo>
                    <a:lnTo>
                      <a:pt x="166" y="0"/>
                    </a:lnTo>
                    <a:lnTo>
                      <a:pt x="8" y="8"/>
                    </a:lnTo>
                    <a:close/>
                  </a:path>
                </a:pathLst>
              </a:custGeom>
              <a:solidFill>
                <a:srgbClr val="F2EFE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38" name="Rectangle 87"/>
              <p:cNvSpPr>
                <a:spLocks noChangeArrowheads="1"/>
              </p:cNvSpPr>
              <p:nvPr/>
            </p:nvSpPr>
            <p:spPr bwMode="auto">
              <a:xfrm>
                <a:off x="1080" y="940"/>
                <a:ext cx="968" cy="85"/>
              </a:xfrm>
              <a:prstGeom prst="rect">
                <a:avLst/>
              </a:prstGeom>
              <a:solidFill>
                <a:srgbClr val="68C3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39" name="Rectangle 88"/>
              <p:cNvSpPr>
                <a:spLocks noChangeArrowheads="1"/>
              </p:cNvSpPr>
              <p:nvPr/>
            </p:nvSpPr>
            <p:spPr bwMode="auto">
              <a:xfrm>
                <a:off x="1080" y="940"/>
                <a:ext cx="968"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40" name="Oval 89"/>
              <p:cNvSpPr>
                <a:spLocks noChangeArrowheads="1"/>
              </p:cNvSpPr>
              <p:nvPr/>
            </p:nvSpPr>
            <p:spPr bwMode="auto">
              <a:xfrm>
                <a:off x="1959" y="964"/>
                <a:ext cx="36" cy="37"/>
              </a:xfrm>
              <a:prstGeom prst="ellipse">
                <a:avLst/>
              </a:prstGeom>
              <a:solidFill>
                <a:srgbClr val="FFFBF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41" name="Oval 90"/>
              <p:cNvSpPr>
                <a:spLocks noChangeArrowheads="1"/>
              </p:cNvSpPr>
              <p:nvPr/>
            </p:nvSpPr>
            <p:spPr bwMode="auto">
              <a:xfrm>
                <a:off x="1882" y="964"/>
                <a:ext cx="36" cy="37"/>
              </a:xfrm>
              <a:prstGeom prst="ellipse">
                <a:avLst/>
              </a:prstGeom>
              <a:solidFill>
                <a:srgbClr val="FFFBF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42" name="Oval 91"/>
              <p:cNvSpPr>
                <a:spLocks noChangeArrowheads="1"/>
              </p:cNvSpPr>
              <p:nvPr/>
            </p:nvSpPr>
            <p:spPr bwMode="auto">
              <a:xfrm>
                <a:off x="1801" y="964"/>
                <a:ext cx="40" cy="37"/>
              </a:xfrm>
              <a:prstGeom prst="ellipse">
                <a:avLst/>
              </a:prstGeom>
              <a:solidFill>
                <a:srgbClr val="FFFBF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43" name="Rectangle 92"/>
              <p:cNvSpPr>
                <a:spLocks noChangeArrowheads="1"/>
              </p:cNvSpPr>
              <p:nvPr/>
            </p:nvSpPr>
            <p:spPr bwMode="auto">
              <a:xfrm>
                <a:off x="1161" y="1065"/>
                <a:ext cx="405" cy="49"/>
              </a:xfrm>
              <a:prstGeom prst="rect">
                <a:avLst/>
              </a:prstGeom>
              <a:solidFill>
                <a:srgbClr val="D94D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44" name="Rectangle 93"/>
              <p:cNvSpPr>
                <a:spLocks noChangeArrowheads="1"/>
              </p:cNvSpPr>
              <p:nvPr/>
            </p:nvSpPr>
            <p:spPr bwMode="auto">
              <a:xfrm>
                <a:off x="1113" y="1276"/>
                <a:ext cx="611"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45" name="Rectangle 94"/>
              <p:cNvSpPr>
                <a:spLocks noChangeArrowheads="1"/>
              </p:cNvSpPr>
              <p:nvPr/>
            </p:nvSpPr>
            <p:spPr bwMode="auto">
              <a:xfrm>
                <a:off x="1728" y="1276"/>
                <a:ext cx="44"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46" name="Rectangle 95"/>
              <p:cNvSpPr>
                <a:spLocks noChangeArrowheads="1"/>
              </p:cNvSpPr>
              <p:nvPr/>
            </p:nvSpPr>
            <p:spPr bwMode="auto">
              <a:xfrm>
                <a:off x="1113" y="1304"/>
                <a:ext cx="178" cy="17"/>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47" name="Rectangle 96"/>
              <p:cNvSpPr>
                <a:spLocks noChangeArrowheads="1"/>
              </p:cNvSpPr>
              <p:nvPr/>
            </p:nvSpPr>
            <p:spPr bwMode="auto">
              <a:xfrm>
                <a:off x="1113" y="1333"/>
                <a:ext cx="214" cy="12"/>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48" name="Rectangle 97"/>
              <p:cNvSpPr>
                <a:spLocks noChangeArrowheads="1"/>
              </p:cNvSpPr>
              <p:nvPr/>
            </p:nvSpPr>
            <p:spPr bwMode="auto">
              <a:xfrm>
                <a:off x="1331" y="1333"/>
                <a:ext cx="110" cy="12"/>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49" name="Rectangle 98"/>
              <p:cNvSpPr>
                <a:spLocks noChangeArrowheads="1"/>
              </p:cNvSpPr>
              <p:nvPr/>
            </p:nvSpPr>
            <p:spPr bwMode="auto">
              <a:xfrm>
                <a:off x="1299" y="1304"/>
                <a:ext cx="57" cy="17"/>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50" name="Rectangle 99"/>
              <p:cNvSpPr>
                <a:spLocks noChangeArrowheads="1"/>
              </p:cNvSpPr>
              <p:nvPr/>
            </p:nvSpPr>
            <p:spPr bwMode="auto">
              <a:xfrm>
                <a:off x="1364" y="1304"/>
                <a:ext cx="170" cy="17"/>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51" name="Rectangle 100"/>
              <p:cNvSpPr>
                <a:spLocks noChangeArrowheads="1"/>
              </p:cNvSpPr>
              <p:nvPr/>
            </p:nvSpPr>
            <p:spPr bwMode="auto">
              <a:xfrm>
                <a:off x="1538" y="1304"/>
                <a:ext cx="20" cy="17"/>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52" name="Rectangle 101"/>
              <p:cNvSpPr>
                <a:spLocks noChangeArrowheads="1"/>
              </p:cNvSpPr>
              <p:nvPr/>
            </p:nvSpPr>
            <p:spPr bwMode="auto">
              <a:xfrm>
                <a:off x="1562" y="1304"/>
                <a:ext cx="372" cy="17"/>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53" name="Rectangle 102"/>
              <p:cNvSpPr>
                <a:spLocks noChangeArrowheads="1"/>
              </p:cNvSpPr>
              <p:nvPr/>
            </p:nvSpPr>
            <p:spPr bwMode="auto">
              <a:xfrm>
                <a:off x="1113" y="1361"/>
                <a:ext cx="611" cy="12"/>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54" name="Rectangle 103"/>
              <p:cNvSpPr>
                <a:spLocks noChangeArrowheads="1"/>
              </p:cNvSpPr>
              <p:nvPr/>
            </p:nvSpPr>
            <p:spPr bwMode="auto">
              <a:xfrm>
                <a:off x="1728" y="1361"/>
                <a:ext cx="44" cy="12"/>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55" name="Rectangle 104"/>
              <p:cNvSpPr>
                <a:spLocks noChangeArrowheads="1"/>
              </p:cNvSpPr>
              <p:nvPr/>
            </p:nvSpPr>
            <p:spPr bwMode="auto">
              <a:xfrm>
                <a:off x="1113" y="1386"/>
                <a:ext cx="178"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56" name="Rectangle 105"/>
              <p:cNvSpPr>
                <a:spLocks noChangeArrowheads="1"/>
              </p:cNvSpPr>
              <p:nvPr/>
            </p:nvSpPr>
            <p:spPr bwMode="auto">
              <a:xfrm>
                <a:off x="1113" y="1414"/>
                <a:ext cx="214"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57" name="Rectangle 106"/>
              <p:cNvSpPr>
                <a:spLocks noChangeArrowheads="1"/>
              </p:cNvSpPr>
              <p:nvPr/>
            </p:nvSpPr>
            <p:spPr bwMode="auto">
              <a:xfrm>
                <a:off x="1331" y="1414"/>
                <a:ext cx="110"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58" name="Rectangle 107"/>
              <p:cNvSpPr>
                <a:spLocks noChangeArrowheads="1"/>
              </p:cNvSpPr>
              <p:nvPr/>
            </p:nvSpPr>
            <p:spPr bwMode="auto">
              <a:xfrm>
                <a:off x="1299" y="1386"/>
                <a:ext cx="57"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59" name="Rectangle 108"/>
              <p:cNvSpPr>
                <a:spLocks noChangeArrowheads="1"/>
              </p:cNvSpPr>
              <p:nvPr/>
            </p:nvSpPr>
            <p:spPr bwMode="auto">
              <a:xfrm>
                <a:off x="1364" y="1386"/>
                <a:ext cx="170"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60" name="Rectangle 109"/>
              <p:cNvSpPr>
                <a:spLocks noChangeArrowheads="1"/>
              </p:cNvSpPr>
              <p:nvPr/>
            </p:nvSpPr>
            <p:spPr bwMode="auto">
              <a:xfrm>
                <a:off x="1538" y="1386"/>
                <a:ext cx="20"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61" name="Rectangle 110"/>
              <p:cNvSpPr>
                <a:spLocks noChangeArrowheads="1"/>
              </p:cNvSpPr>
              <p:nvPr/>
            </p:nvSpPr>
            <p:spPr bwMode="auto">
              <a:xfrm>
                <a:off x="1562" y="1386"/>
                <a:ext cx="372"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62" name="Rectangle 111"/>
              <p:cNvSpPr>
                <a:spLocks noChangeArrowheads="1"/>
              </p:cNvSpPr>
              <p:nvPr/>
            </p:nvSpPr>
            <p:spPr bwMode="auto">
              <a:xfrm>
                <a:off x="1113" y="1442"/>
                <a:ext cx="611" cy="12"/>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63" name="Rectangle 112"/>
              <p:cNvSpPr>
                <a:spLocks noChangeArrowheads="1"/>
              </p:cNvSpPr>
              <p:nvPr/>
            </p:nvSpPr>
            <p:spPr bwMode="auto">
              <a:xfrm>
                <a:off x="1728" y="1442"/>
                <a:ext cx="44" cy="12"/>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64" name="Rectangle 113"/>
              <p:cNvSpPr>
                <a:spLocks noChangeArrowheads="1"/>
              </p:cNvSpPr>
              <p:nvPr/>
            </p:nvSpPr>
            <p:spPr bwMode="auto">
              <a:xfrm>
                <a:off x="1113" y="1467"/>
                <a:ext cx="178"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65" name="Rectangle 114"/>
              <p:cNvSpPr>
                <a:spLocks noChangeArrowheads="1"/>
              </p:cNvSpPr>
              <p:nvPr/>
            </p:nvSpPr>
            <p:spPr bwMode="auto">
              <a:xfrm>
                <a:off x="1113" y="1495"/>
                <a:ext cx="214" cy="12"/>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66" name="Rectangle 115"/>
              <p:cNvSpPr>
                <a:spLocks noChangeArrowheads="1"/>
              </p:cNvSpPr>
              <p:nvPr/>
            </p:nvSpPr>
            <p:spPr bwMode="auto">
              <a:xfrm>
                <a:off x="1331" y="1495"/>
                <a:ext cx="110" cy="12"/>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67" name="Rectangle 116"/>
              <p:cNvSpPr>
                <a:spLocks noChangeArrowheads="1"/>
              </p:cNvSpPr>
              <p:nvPr/>
            </p:nvSpPr>
            <p:spPr bwMode="auto">
              <a:xfrm>
                <a:off x="1299" y="1467"/>
                <a:ext cx="57"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68" name="Rectangle 117"/>
              <p:cNvSpPr>
                <a:spLocks noChangeArrowheads="1"/>
              </p:cNvSpPr>
              <p:nvPr/>
            </p:nvSpPr>
            <p:spPr bwMode="auto">
              <a:xfrm>
                <a:off x="1364" y="1467"/>
                <a:ext cx="170"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69" name="Rectangle 118"/>
              <p:cNvSpPr>
                <a:spLocks noChangeArrowheads="1"/>
              </p:cNvSpPr>
              <p:nvPr/>
            </p:nvSpPr>
            <p:spPr bwMode="auto">
              <a:xfrm>
                <a:off x="1538" y="1467"/>
                <a:ext cx="20"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70" name="Rectangle 119"/>
              <p:cNvSpPr>
                <a:spLocks noChangeArrowheads="1"/>
              </p:cNvSpPr>
              <p:nvPr/>
            </p:nvSpPr>
            <p:spPr bwMode="auto">
              <a:xfrm>
                <a:off x="1562" y="1467"/>
                <a:ext cx="372" cy="16"/>
              </a:xfrm>
              <a:prstGeom prst="rect">
                <a:avLst/>
              </a:prstGeom>
              <a:solidFill>
                <a:srgbClr val="3233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71" name="Freeform 120"/>
              <p:cNvSpPr/>
              <p:nvPr/>
            </p:nvSpPr>
            <p:spPr bwMode="auto">
              <a:xfrm>
                <a:off x="1137" y="1175"/>
                <a:ext cx="41" cy="53"/>
              </a:xfrm>
              <a:custGeom>
                <a:avLst/>
                <a:gdLst>
                  <a:gd name="T0" fmla="*/ 0 w 10"/>
                  <a:gd name="T1" fmla="*/ 27107 h 13"/>
                  <a:gd name="T2" fmla="*/ 4555 w 10"/>
                  <a:gd name="T3" fmla="*/ 22639 h 13"/>
                  <a:gd name="T4" fmla="*/ 42931 w 10"/>
                  <a:gd name="T5" fmla="*/ 0 h 13"/>
                  <a:gd name="T6" fmla="*/ 42931 w 10"/>
                  <a:gd name="T7" fmla="*/ 0 h 13"/>
                  <a:gd name="T8" fmla="*/ 47486 w 10"/>
                  <a:gd name="T9" fmla="*/ 4403 h 13"/>
                  <a:gd name="T10" fmla="*/ 42931 w 10"/>
                  <a:gd name="T11" fmla="*/ 4403 h 13"/>
                  <a:gd name="T12" fmla="*/ 9311 w 10"/>
                  <a:gd name="T13" fmla="*/ 27107 h 13"/>
                  <a:gd name="T14" fmla="*/ 42931 w 10"/>
                  <a:gd name="T15" fmla="*/ 50546 h 13"/>
                  <a:gd name="T16" fmla="*/ 47486 w 10"/>
                  <a:gd name="T17" fmla="*/ 55234 h 13"/>
                  <a:gd name="T18" fmla="*/ 42931 w 10"/>
                  <a:gd name="T19" fmla="*/ 59702 h 13"/>
                  <a:gd name="T20" fmla="*/ 42931 w 10"/>
                  <a:gd name="T21" fmla="*/ 55234 h 13"/>
                  <a:gd name="T22" fmla="*/ 4555 w 10"/>
                  <a:gd name="T23" fmla="*/ 32595 h 13"/>
                  <a:gd name="T24" fmla="*/ 0 w 10"/>
                  <a:gd name="T25" fmla="*/ 2710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3"/>
                  <a:gd name="T41" fmla="*/ 10 w 10"/>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3">
                    <a:moveTo>
                      <a:pt x="0" y="6"/>
                    </a:moveTo>
                    <a:cubicBezTo>
                      <a:pt x="0" y="6"/>
                      <a:pt x="0" y="5"/>
                      <a:pt x="1" y="5"/>
                    </a:cubicBezTo>
                    <a:cubicBezTo>
                      <a:pt x="9" y="0"/>
                      <a:pt x="9" y="0"/>
                      <a:pt x="9" y="0"/>
                    </a:cubicBezTo>
                    <a:cubicBezTo>
                      <a:pt x="9" y="0"/>
                      <a:pt x="9" y="0"/>
                      <a:pt x="9" y="0"/>
                    </a:cubicBezTo>
                    <a:cubicBezTo>
                      <a:pt x="9" y="0"/>
                      <a:pt x="10" y="0"/>
                      <a:pt x="10" y="1"/>
                    </a:cubicBezTo>
                    <a:cubicBezTo>
                      <a:pt x="9" y="1"/>
                      <a:pt x="9" y="1"/>
                      <a:pt x="9" y="1"/>
                    </a:cubicBezTo>
                    <a:cubicBezTo>
                      <a:pt x="2" y="6"/>
                      <a:pt x="2" y="6"/>
                      <a:pt x="2" y="6"/>
                    </a:cubicBezTo>
                    <a:cubicBezTo>
                      <a:pt x="9" y="11"/>
                      <a:pt x="9" y="11"/>
                      <a:pt x="9" y="11"/>
                    </a:cubicBezTo>
                    <a:cubicBezTo>
                      <a:pt x="10" y="12"/>
                      <a:pt x="10" y="12"/>
                      <a:pt x="10" y="12"/>
                    </a:cubicBezTo>
                    <a:cubicBezTo>
                      <a:pt x="10" y="12"/>
                      <a:pt x="9" y="13"/>
                      <a:pt x="9" y="13"/>
                    </a:cubicBezTo>
                    <a:cubicBezTo>
                      <a:pt x="9" y="12"/>
                      <a:pt x="9" y="12"/>
                      <a:pt x="9" y="12"/>
                    </a:cubicBezTo>
                    <a:cubicBezTo>
                      <a:pt x="9" y="12"/>
                      <a:pt x="2" y="8"/>
                      <a:pt x="1" y="7"/>
                    </a:cubicBezTo>
                    <a:cubicBezTo>
                      <a:pt x="0" y="7"/>
                      <a:pt x="0" y="7"/>
                      <a:pt x="0" y="6"/>
                    </a:cubicBez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72" name="Freeform 121"/>
              <p:cNvSpPr/>
              <p:nvPr/>
            </p:nvSpPr>
            <p:spPr bwMode="auto">
              <a:xfrm>
                <a:off x="1186" y="1159"/>
                <a:ext cx="36" cy="73"/>
              </a:xfrm>
              <a:custGeom>
                <a:avLst/>
                <a:gdLst>
                  <a:gd name="T0" fmla="*/ 8 w 36"/>
                  <a:gd name="T1" fmla="*/ 73 h 73"/>
                  <a:gd name="T2" fmla="*/ 4 w 36"/>
                  <a:gd name="T3" fmla="*/ 73 h 73"/>
                  <a:gd name="T4" fmla="*/ 4 w 36"/>
                  <a:gd name="T5" fmla="*/ 73 h 73"/>
                  <a:gd name="T6" fmla="*/ 0 w 36"/>
                  <a:gd name="T7" fmla="*/ 73 h 73"/>
                  <a:gd name="T8" fmla="*/ 0 w 36"/>
                  <a:gd name="T9" fmla="*/ 69 h 73"/>
                  <a:gd name="T10" fmla="*/ 32 w 36"/>
                  <a:gd name="T11" fmla="*/ 0 h 73"/>
                  <a:gd name="T12" fmla="*/ 36 w 36"/>
                  <a:gd name="T13" fmla="*/ 0 h 73"/>
                  <a:gd name="T14" fmla="*/ 36 w 36"/>
                  <a:gd name="T15" fmla="*/ 0 h 73"/>
                  <a:gd name="T16" fmla="*/ 36 w 36"/>
                  <a:gd name="T17" fmla="*/ 4 h 73"/>
                  <a:gd name="T18" fmla="*/ 36 w 36"/>
                  <a:gd name="T19" fmla="*/ 4 h 73"/>
                  <a:gd name="T20" fmla="*/ 8 w 3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73"/>
                  <a:gd name="T35" fmla="*/ 36 w 3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73">
                    <a:moveTo>
                      <a:pt x="8" y="73"/>
                    </a:moveTo>
                    <a:lnTo>
                      <a:pt x="4" y="73"/>
                    </a:lnTo>
                    <a:lnTo>
                      <a:pt x="0" y="73"/>
                    </a:lnTo>
                    <a:lnTo>
                      <a:pt x="0" y="69"/>
                    </a:lnTo>
                    <a:lnTo>
                      <a:pt x="32" y="0"/>
                    </a:lnTo>
                    <a:lnTo>
                      <a:pt x="36" y="0"/>
                    </a:lnTo>
                    <a:lnTo>
                      <a:pt x="36" y="4"/>
                    </a:lnTo>
                    <a:lnTo>
                      <a:pt x="8" y="73"/>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73" name="Freeform 122"/>
              <p:cNvSpPr>
                <a:spLocks noEditPoints="1"/>
              </p:cNvSpPr>
              <p:nvPr/>
            </p:nvSpPr>
            <p:spPr bwMode="auto">
              <a:xfrm>
                <a:off x="1234" y="1159"/>
                <a:ext cx="49" cy="73"/>
              </a:xfrm>
              <a:custGeom>
                <a:avLst/>
                <a:gdLst>
                  <a:gd name="T0" fmla="*/ 0 w 12"/>
                  <a:gd name="T1" fmla="*/ 4344 h 18"/>
                  <a:gd name="T2" fmla="*/ 4418 w 12"/>
                  <a:gd name="T3" fmla="*/ 0 h 18"/>
                  <a:gd name="T4" fmla="*/ 32814 w 12"/>
                  <a:gd name="T5" fmla="*/ 0 h 18"/>
                  <a:gd name="T6" fmla="*/ 55623 w 12"/>
                  <a:gd name="T7" fmla="*/ 21941 h 18"/>
                  <a:gd name="T8" fmla="*/ 32814 w 12"/>
                  <a:gd name="T9" fmla="*/ 44887 h 18"/>
                  <a:gd name="T10" fmla="*/ 4418 w 12"/>
                  <a:gd name="T11" fmla="*/ 44887 h 18"/>
                  <a:gd name="T12" fmla="*/ 4418 w 12"/>
                  <a:gd name="T13" fmla="*/ 80049 h 18"/>
                  <a:gd name="T14" fmla="*/ 4418 w 12"/>
                  <a:gd name="T15" fmla="*/ 80049 h 18"/>
                  <a:gd name="T16" fmla="*/ 0 w 12"/>
                  <a:gd name="T17" fmla="*/ 80049 h 18"/>
                  <a:gd name="T18" fmla="*/ 0 w 12"/>
                  <a:gd name="T19" fmla="*/ 4344 h 18"/>
                  <a:gd name="T20" fmla="*/ 32814 w 12"/>
                  <a:gd name="T21" fmla="*/ 35150 h 18"/>
                  <a:gd name="T22" fmla="*/ 51140 w 12"/>
                  <a:gd name="T23" fmla="*/ 21941 h 18"/>
                  <a:gd name="T24" fmla="*/ 32814 w 12"/>
                  <a:gd name="T25" fmla="*/ 4344 h 18"/>
                  <a:gd name="T26" fmla="*/ 4418 w 12"/>
                  <a:gd name="T27" fmla="*/ 4344 h 18"/>
                  <a:gd name="T28" fmla="*/ 4418 w 12"/>
                  <a:gd name="T29" fmla="*/ 35150 h 18"/>
                  <a:gd name="T30" fmla="*/ 32814 w 12"/>
                  <a:gd name="T31" fmla="*/ 3515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8"/>
                  <a:gd name="T50" fmla="*/ 12 w 12"/>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8">
                    <a:moveTo>
                      <a:pt x="0" y="1"/>
                    </a:moveTo>
                    <a:cubicBezTo>
                      <a:pt x="0" y="0"/>
                      <a:pt x="1" y="0"/>
                      <a:pt x="1" y="0"/>
                    </a:cubicBezTo>
                    <a:cubicBezTo>
                      <a:pt x="7" y="0"/>
                      <a:pt x="7" y="0"/>
                      <a:pt x="7" y="0"/>
                    </a:cubicBezTo>
                    <a:cubicBezTo>
                      <a:pt x="10" y="0"/>
                      <a:pt x="12" y="2"/>
                      <a:pt x="12" y="5"/>
                    </a:cubicBezTo>
                    <a:cubicBezTo>
                      <a:pt x="12" y="7"/>
                      <a:pt x="10" y="10"/>
                      <a:pt x="7" y="10"/>
                    </a:cubicBezTo>
                    <a:cubicBezTo>
                      <a:pt x="1" y="10"/>
                      <a:pt x="1" y="10"/>
                      <a:pt x="1" y="10"/>
                    </a:cubicBezTo>
                    <a:cubicBezTo>
                      <a:pt x="1" y="18"/>
                      <a:pt x="1" y="18"/>
                      <a:pt x="1" y="18"/>
                    </a:cubicBezTo>
                    <a:cubicBezTo>
                      <a:pt x="1" y="18"/>
                      <a:pt x="1" y="18"/>
                      <a:pt x="1" y="18"/>
                    </a:cubicBezTo>
                    <a:cubicBezTo>
                      <a:pt x="0" y="18"/>
                      <a:pt x="0" y="18"/>
                      <a:pt x="0" y="18"/>
                    </a:cubicBezTo>
                    <a:lnTo>
                      <a:pt x="0" y="1"/>
                    </a:lnTo>
                    <a:close/>
                    <a:moveTo>
                      <a:pt x="7" y="8"/>
                    </a:moveTo>
                    <a:cubicBezTo>
                      <a:pt x="9" y="8"/>
                      <a:pt x="11" y="7"/>
                      <a:pt x="11" y="5"/>
                    </a:cubicBezTo>
                    <a:cubicBezTo>
                      <a:pt x="11" y="3"/>
                      <a:pt x="9" y="1"/>
                      <a:pt x="7" y="1"/>
                    </a:cubicBezTo>
                    <a:cubicBezTo>
                      <a:pt x="1" y="1"/>
                      <a:pt x="1" y="1"/>
                      <a:pt x="1" y="1"/>
                    </a:cubicBezTo>
                    <a:cubicBezTo>
                      <a:pt x="1" y="8"/>
                      <a:pt x="1" y="8"/>
                      <a:pt x="1" y="8"/>
                    </a:cubicBezTo>
                    <a:lnTo>
                      <a:pt x="7" y="8"/>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74" name="Freeform 123"/>
              <p:cNvSpPr>
                <a:spLocks noEditPoints="1"/>
              </p:cNvSpPr>
              <p:nvPr/>
            </p:nvSpPr>
            <p:spPr bwMode="auto">
              <a:xfrm>
                <a:off x="1295" y="1187"/>
                <a:ext cx="4" cy="45"/>
              </a:xfrm>
              <a:custGeom>
                <a:avLst/>
                <a:gdLst>
                  <a:gd name="T0" fmla="*/ 0 w 1"/>
                  <a:gd name="T1" fmla="*/ 4451 h 11"/>
                  <a:gd name="T2" fmla="*/ 4096 w 1"/>
                  <a:gd name="T3" fmla="*/ 0 h 11"/>
                  <a:gd name="T4" fmla="*/ 4096 w 1"/>
                  <a:gd name="T5" fmla="*/ 4451 h 11"/>
                  <a:gd name="T6" fmla="*/ 4096 w 1"/>
                  <a:gd name="T7" fmla="*/ 9237 h 11"/>
                  <a:gd name="T8" fmla="*/ 4096 w 1"/>
                  <a:gd name="T9" fmla="*/ 13688 h 11"/>
                  <a:gd name="T10" fmla="*/ 0 w 1"/>
                  <a:gd name="T11" fmla="*/ 9237 h 11"/>
                  <a:gd name="T12" fmla="*/ 0 w 1"/>
                  <a:gd name="T13" fmla="*/ 4451 h 11"/>
                  <a:gd name="T14" fmla="*/ 0 w 1"/>
                  <a:gd name="T15" fmla="*/ 47025 h 11"/>
                  <a:gd name="T16" fmla="*/ 4096 w 1"/>
                  <a:gd name="T17" fmla="*/ 42308 h 11"/>
                  <a:gd name="T18" fmla="*/ 4096 w 1"/>
                  <a:gd name="T19" fmla="*/ 47025 h 11"/>
                  <a:gd name="T20" fmla="*/ 4096 w 1"/>
                  <a:gd name="T21" fmla="*/ 51545 h 11"/>
                  <a:gd name="T22" fmla="*/ 4096 w 1"/>
                  <a:gd name="T23" fmla="*/ 51545 h 11"/>
                  <a:gd name="T24" fmla="*/ 0 w 1"/>
                  <a:gd name="T25" fmla="*/ 51545 h 11"/>
                  <a:gd name="T26" fmla="*/ 0 w 1"/>
                  <a:gd name="T27" fmla="*/ 47025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
                  <a:gd name="T43" fmla="*/ 0 h 11"/>
                  <a:gd name="T44" fmla="*/ 1 w 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 h="11">
                    <a:moveTo>
                      <a:pt x="0" y="1"/>
                    </a:moveTo>
                    <a:cubicBezTo>
                      <a:pt x="0" y="0"/>
                      <a:pt x="0" y="0"/>
                      <a:pt x="1" y="0"/>
                    </a:cubicBezTo>
                    <a:cubicBezTo>
                      <a:pt x="1" y="0"/>
                      <a:pt x="1" y="0"/>
                      <a:pt x="1" y="1"/>
                    </a:cubicBezTo>
                    <a:cubicBezTo>
                      <a:pt x="1" y="2"/>
                      <a:pt x="1" y="2"/>
                      <a:pt x="1" y="2"/>
                    </a:cubicBezTo>
                    <a:cubicBezTo>
                      <a:pt x="1" y="2"/>
                      <a:pt x="1" y="3"/>
                      <a:pt x="1" y="3"/>
                    </a:cubicBezTo>
                    <a:cubicBezTo>
                      <a:pt x="0" y="3"/>
                      <a:pt x="0" y="2"/>
                      <a:pt x="0" y="2"/>
                    </a:cubicBezTo>
                    <a:lnTo>
                      <a:pt x="0" y="1"/>
                    </a:lnTo>
                    <a:close/>
                    <a:moveTo>
                      <a:pt x="0" y="10"/>
                    </a:moveTo>
                    <a:cubicBezTo>
                      <a:pt x="0" y="9"/>
                      <a:pt x="0" y="9"/>
                      <a:pt x="1" y="9"/>
                    </a:cubicBezTo>
                    <a:cubicBezTo>
                      <a:pt x="1" y="9"/>
                      <a:pt x="1" y="9"/>
                      <a:pt x="1" y="10"/>
                    </a:cubicBezTo>
                    <a:cubicBezTo>
                      <a:pt x="1" y="11"/>
                      <a:pt x="1" y="11"/>
                      <a:pt x="1" y="11"/>
                    </a:cubicBezTo>
                    <a:cubicBezTo>
                      <a:pt x="1" y="11"/>
                      <a:pt x="1" y="11"/>
                      <a:pt x="1" y="11"/>
                    </a:cubicBezTo>
                    <a:cubicBezTo>
                      <a:pt x="0" y="11"/>
                      <a:pt x="0" y="11"/>
                      <a:pt x="0" y="11"/>
                    </a:cubicBezTo>
                    <a:lnTo>
                      <a:pt x="0" y="10"/>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75" name="Freeform 124"/>
              <p:cNvSpPr/>
              <p:nvPr/>
            </p:nvSpPr>
            <p:spPr bwMode="auto">
              <a:xfrm>
                <a:off x="1311" y="1163"/>
                <a:ext cx="24" cy="69"/>
              </a:xfrm>
              <a:custGeom>
                <a:avLst/>
                <a:gdLst>
                  <a:gd name="T0" fmla="*/ 20480 w 6"/>
                  <a:gd name="T1" fmla="*/ 0 h 17"/>
                  <a:gd name="T2" fmla="*/ 20480 w 6"/>
                  <a:gd name="T3" fmla="*/ 0 h 17"/>
                  <a:gd name="T4" fmla="*/ 24576 w 6"/>
                  <a:gd name="T5" fmla="*/ 4351 h 17"/>
                  <a:gd name="T6" fmla="*/ 24576 w 6"/>
                  <a:gd name="T7" fmla="*/ 75961 h 17"/>
                  <a:gd name="T8" fmla="*/ 24576 w 6"/>
                  <a:gd name="T9" fmla="*/ 75961 h 17"/>
                  <a:gd name="T10" fmla="*/ 20480 w 6"/>
                  <a:gd name="T11" fmla="*/ 75961 h 17"/>
                  <a:gd name="T12" fmla="*/ 20480 w 6"/>
                  <a:gd name="T13" fmla="*/ 4351 h 17"/>
                  <a:gd name="T14" fmla="*/ 4096 w 6"/>
                  <a:gd name="T15" fmla="*/ 17660 h 17"/>
                  <a:gd name="T16" fmla="*/ 4096 w 6"/>
                  <a:gd name="T17" fmla="*/ 17660 h 17"/>
                  <a:gd name="T18" fmla="*/ 0 w 6"/>
                  <a:gd name="T19" fmla="*/ 17660 h 17"/>
                  <a:gd name="T20" fmla="*/ 0 w 6"/>
                  <a:gd name="T21" fmla="*/ 13313 h 17"/>
                  <a:gd name="T22" fmla="*/ 20480 w 6"/>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7"/>
                  <a:gd name="T38" fmla="*/ 6 w 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7">
                    <a:moveTo>
                      <a:pt x="5" y="0"/>
                    </a:moveTo>
                    <a:cubicBezTo>
                      <a:pt x="5" y="0"/>
                      <a:pt x="5" y="0"/>
                      <a:pt x="5" y="0"/>
                    </a:cubicBezTo>
                    <a:cubicBezTo>
                      <a:pt x="6" y="0"/>
                      <a:pt x="6" y="0"/>
                      <a:pt x="6" y="1"/>
                    </a:cubicBezTo>
                    <a:cubicBezTo>
                      <a:pt x="6" y="17"/>
                      <a:pt x="6" y="17"/>
                      <a:pt x="6" y="17"/>
                    </a:cubicBezTo>
                    <a:cubicBezTo>
                      <a:pt x="6" y="17"/>
                      <a:pt x="6" y="17"/>
                      <a:pt x="6" y="17"/>
                    </a:cubicBezTo>
                    <a:cubicBezTo>
                      <a:pt x="5" y="17"/>
                      <a:pt x="5" y="17"/>
                      <a:pt x="5" y="17"/>
                    </a:cubicBezTo>
                    <a:cubicBezTo>
                      <a:pt x="5" y="1"/>
                      <a:pt x="5" y="1"/>
                      <a:pt x="5" y="1"/>
                    </a:cubicBezTo>
                    <a:cubicBezTo>
                      <a:pt x="1" y="4"/>
                      <a:pt x="1" y="4"/>
                      <a:pt x="1" y="4"/>
                    </a:cubicBezTo>
                    <a:cubicBezTo>
                      <a:pt x="1" y="4"/>
                      <a:pt x="1" y="4"/>
                      <a:pt x="1" y="4"/>
                    </a:cubicBezTo>
                    <a:cubicBezTo>
                      <a:pt x="0" y="4"/>
                      <a:pt x="0" y="4"/>
                      <a:pt x="0" y="4"/>
                    </a:cubicBezTo>
                    <a:cubicBezTo>
                      <a:pt x="0" y="3"/>
                      <a:pt x="0" y="3"/>
                      <a:pt x="0" y="3"/>
                    </a:cubicBezTo>
                    <a:lnTo>
                      <a:pt x="5" y="0"/>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76" name="Freeform 125"/>
              <p:cNvSpPr/>
              <p:nvPr/>
            </p:nvSpPr>
            <p:spPr bwMode="auto">
              <a:xfrm>
                <a:off x="1347" y="1175"/>
                <a:ext cx="41" cy="53"/>
              </a:xfrm>
              <a:custGeom>
                <a:avLst/>
                <a:gdLst>
                  <a:gd name="T0" fmla="*/ 4555 w 10"/>
                  <a:gd name="T1" fmla="*/ 55234 h 13"/>
                  <a:gd name="T2" fmla="*/ 4555 w 10"/>
                  <a:gd name="T3" fmla="*/ 59702 h 13"/>
                  <a:gd name="T4" fmla="*/ 0 w 10"/>
                  <a:gd name="T5" fmla="*/ 55234 h 13"/>
                  <a:gd name="T6" fmla="*/ 0 w 10"/>
                  <a:gd name="T7" fmla="*/ 50546 h 13"/>
                  <a:gd name="T8" fmla="*/ 38175 w 10"/>
                  <a:gd name="T9" fmla="*/ 27107 h 13"/>
                  <a:gd name="T10" fmla="*/ 0 w 10"/>
                  <a:gd name="T11" fmla="*/ 4403 h 13"/>
                  <a:gd name="T12" fmla="*/ 0 w 10"/>
                  <a:gd name="T13" fmla="*/ 4403 h 13"/>
                  <a:gd name="T14" fmla="*/ 4555 w 10"/>
                  <a:gd name="T15" fmla="*/ 0 h 13"/>
                  <a:gd name="T16" fmla="*/ 4555 w 10"/>
                  <a:gd name="T17" fmla="*/ 0 h 13"/>
                  <a:gd name="T18" fmla="*/ 42931 w 10"/>
                  <a:gd name="T19" fmla="*/ 22639 h 13"/>
                  <a:gd name="T20" fmla="*/ 47486 w 10"/>
                  <a:gd name="T21" fmla="*/ 27107 h 13"/>
                  <a:gd name="T22" fmla="*/ 42931 w 10"/>
                  <a:gd name="T23" fmla="*/ 32595 h 13"/>
                  <a:gd name="T24" fmla="*/ 4555 w 10"/>
                  <a:gd name="T25" fmla="*/ 55234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3"/>
                  <a:gd name="T41" fmla="*/ 10 w 10"/>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3">
                    <a:moveTo>
                      <a:pt x="1" y="12"/>
                    </a:moveTo>
                    <a:cubicBezTo>
                      <a:pt x="1" y="13"/>
                      <a:pt x="1" y="13"/>
                      <a:pt x="1" y="13"/>
                    </a:cubicBezTo>
                    <a:cubicBezTo>
                      <a:pt x="0" y="13"/>
                      <a:pt x="0" y="12"/>
                      <a:pt x="0" y="12"/>
                    </a:cubicBezTo>
                    <a:cubicBezTo>
                      <a:pt x="0" y="11"/>
                      <a:pt x="0" y="11"/>
                      <a:pt x="0" y="11"/>
                    </a:cubicBezTo>
                    <a:cubicBezTo>
                      <a:pt x="8" y="6"/>
                      <a:pt x="8" y="6"/>
                      <a:pt x="8" y="6"/>
                    </a:cubicBezTo>
                    <a:cubicBezTo>
                      <a:pt x="7" y="5"/>
                      <a:pt x="0" y="1"/>
                      <a:pt x="0" y="1"/>
                    </a:cubicBezTo>
                    <a:cubicBezTo>
                      <a:pt x="0" y="1"/>
                      <a:pt x="0" y="1"/>
                      <a:pt x="0" y="1"/>
                    </a:cubicBezTo>
                    <a:cubicBezTo>
                      <a:pt x="0" y="0"/>
                      <a:pt x="0" y="0"/>
                      <a:pt x="1" y="0"/>
                    </a:cubicBezTo>
                    <a:cubicBezTo>
                      <a:pt x="1" y="0"/>
                      <a:pt x="1" y="0"/>
                      <a:pt x="1" y="0"/>
                    </a:cubicBezTo>
                    <a:cubicBezTo>
                      <a:pt x="9" y="5"/>
                      <a:pt x="9" y="5"/>
                      <a:pt x="9" y="5"/>
                    </a:cubicBezTo>
                    <a:cubicBezTo>
                      <a:pt x="9" y="5"/>
                      <a:pt x="10" y="6"/>
                      <a:pt x="10" y="6"/>
                    </a:cubicBezTo>
                    <a:cubicBezTo>
                      <a:pt x="10" y="7"/>
                      <a:pt x="9" y="7"/>
                      <a:pt x="9" y="7"/>
                    </a:cubicBezTo>
                    <a:cubicBezTo>
                      <a:pt x="8" y="8"/>
                      <a:pt x="1" y="12"/>
                      <a:pt x="1" y="12"/>
                    </a:cubicBez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77" name="Rectangle 126"/>
              <p:cNvSpPr>
                <a:spLocks noChangeArrowheads="1"/>
              </p:cNvSpPr>
              <p:nvPr/>
            </p:nvSpPr>
            <p:spPr bwMode="auto">
              <a:xfrm>
                <a:off x="2404" y="1223"/>
                <a:ext cx="319" cy="21"/>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678" name="Freeform 127"/>
              <p:cNvSpPr>
                <a:spLocks noEditPoints="1"/>
              </p:cNvSpPr>
              <p:nvPr/>
            </p:nvSpPr>
            <p:spPr bwMode="auto">
              <a:xfrm>
                <a:off x="2149" y="802"/>
                <a:ext cx="255" cy="442"/>
              </a:xfrm>
              <a:custGeom>
                <a:avLst/>
                <a:gdLst>
                  <a:gd name="T0" fmla="*/ 276991 w 63"/>
                  <a:gd name="T1" fmla="*/ 466943 h 109"/>
                  <a:gd name="T2" fmla="*/ 233495 w 63"/>
                  <a:gd name="T3" fmla="*/ 466943 h 109"/>
                  <a:gd name="T4" fmla="*/ 233495 w 63"/>
                  <a:gd name="T5" fmla="*/ 484554 h 109"/>
                  <a:gd name="T6" fmla="*/ 276991 w 63"/>
                  <a:gd name="T7" fmla="*/ 484554 h 109"/>
                  <a:gd name="T8" fmla="*/ 276991 w 63"/>
                  <a:gd name="T9" fmla="*/ 466943 h 109"/>
                  <a:gd name="T10" fmla="*/ 8617 w 63"/>
                  <a:gd name="T11" fmla="*/ 0 h 109"/>
                  <a:gd name="T12" fmla="*/ 8617 w 63"/>
                  <a:gd name="T13" fmla="*/ 0 h 109"/>
                  <a:gd name="T14" fmla="*/ 0 w 63"/>
                  <a:gd name="T15" fmla="*/ 8666 h 109"/>
                  <a:gd name="T16" fmla="*/ 0 w 63"/>
                  <a:gd name="T17" fmla="*/ 44873 h 109"/>
                  <a:gd name="T18" fmla="*/ 8617 w 63"/>
                  <a:gd name="T19" fmla="*/ 44873 h 109"/>
                  <a:gd name="T20" fmla="*/ 8617 w 63"/>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109"/>
                  <a:gd name="T35" fmla="*/ 63 w 63"/>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109">
                    <a:moveTo>
                      <a:pt x="63" y="105"/>
                    </a:moveTo>
                    <a:cubicBezTo>
                      <a:pt x="53" y="105"/>
                      <a:pt x="53" y="105"/>
                      <a:pt x="53" y="105"/>
                    </a:cubicBezTo>
                    <a:cubicBezTo>
                      <a:pt x="53" y="109"/>
                      <a:pt x="53" y="109"/>
                      <a:pt x="53" y="109"/>
                    </a:cubicBezTo>
                    <a:cubicBezTo>
                      <a:pt x="63" y="109"/>
                      <a:pt x="63" y="109"/>
                      <a:pt x="63" y="109"/>
                    </a:cubicBezTo>
                    <a:cubicBezTo>
                      <a:pt x="63" y="105"/>
                      <a:pt x="63" y="105"/>
                      <a:pt x="63" y="105"/>
                    </a:cubicBezTo>
                    <a:moveTo>
                      <a:pt x="2" y="0"/>
                    </a:moveTo>
                    <a:cubicBezTo>
                      <a:pt x="2" y="0"/>
                      <a:pt x="2" y="0"/>
                      <a:pt x="2" y="0"/>
                    </a:cubicBezTo>
                    <a:cubicBezTo>
                      <a:pt x="1" y="0"/>
                      <a:pt x="0" y="1"/>
                      <a:pt x="0" y="2"/>
                    </a:cubicBezTo>
                    <a:cubicBezTo>
                      <a:pt x="0" y="10"/>
                      <a:pt x="0" y="10"/>
                      <a:pt x="0" y="10"/>
                    </a:cubicBezTo>
                    <a:cubicBezTo>
                      <a:pt x="2" y="10"/>
                      <a:pt x="2" y="10"/>
                      <a:pt x="2" y="10"/>
                    </a:cubicBezTo>
                    <a:cubicBezTo>
                      <a:pt x="2" y="0"/>
                      <a:pt x="2" y="0"/>
                      <a:pt x="2" y="0"/>
                    </a:cubicBezTo>
                  </a:path>
                </a:pathLst>
              </a:custGeom>
              <a:solidFill>
                <a:srgbClr val="93939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79" name="Freeform 128"/>
              <p:cNvSpPr>
                <a:spLocks noEditPoints="1"/>
              </p:cNvSpPr>
              <p:nvPr/>
            </p:nvSpPr>
            <p:spPr bwMode="auto">
              <a:xfrm>
                <a:off x="2149" y="843"/>
                <a:ext cx="214" cy="401"/>
              </a:xfrm>
              <a:custGeom>
                <a:avLst/>
                <a:gdLst>
                  <a:gd name="T0" fmla="*/ 214 w 214"/>
                  <a:gd name="T1" fmla="*/ 385 h 401"/>
                  <a:gd name="T2" fmla="*/ 166 w 214"/>
                  <a:gd name="T3" fmla="*/ 385 h 401"/>
                  <a:gd name="T4" fmla="*/ 166 w 214"/>
                  <a:gd name="T5" fmla="*/ 401 h 401"/>
                  <a:gd name="T6" fmla="*/ 214 w 214"/>
                  <a:gd name="T7" fmla="*/ 401 h 401"/>
                  <a:gd name="T8" fmla="*/ 214 w 214"/>
                  <a:gd name="T9" fmla="*/ 385 h 401"/>
                  <a:gd name="T10" fmla="*/ 8 w 214"/>
                  <a:gd name="T11" fmla="*/ 0 h 401"/>
                  <a:gd name="T12" fmla="*/ 0 w 214"/>
                  <a:gd name="T13" fmla="*/ 0 h 401"/>
                  <a:gd name="T14" fmla="*/ 0 w 214"/>
                  <a:gd name="T15" fmla="*/ 44 h 401"/>
                  <a:gd name="T16" fmla="*/ 0 w 214"/>
                  <a:gd name="T17" fmla="*/ 48 h 401"/>
                  <a:gd name="T18" fmla="*/ 8 w 214"/>
                  <a:gd name="T19" fmla="*/ 48 h 401"/>
                  <a:gd name="T20" fmla="*/ 8 w 214"/>
                  <a:gd name="T21" fmla="*/ 36 h 401"/>
                  <a:gd name="T22" fmla="*/ 8 w 214"/>
                  <a:gd name="T23" fmla="*/ 32 h 401"/>
                  <a:gd name="T24" fmla="*/ 8 w 214"/>
                  <a:gd name="T25" fmla="*/ 0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401"/>
                  <a:gd name="T41" fmla="*/ 214 w 214"/>
                  <a:gd name="T42" fmla="*/ 401 h 4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401">
                    <a:moveTo>
                      <a:pt x="214" y="385"/>
                    </a:moveTo>
                    <a:lnTo>
                      <a:pt x="166" y="385"/>
                    </a:lnTo>
                    <a:lnTo>
                      <a:pt x="166" y="401"/>
                    </a:lnTo>
                    <a:lnTo>
                      <a:pt x="214" y="401"/>
                    </a:lnTo>
                    <a:lnTo>
                      <a:pt x="214" y="385"/>
                    </a:lnTo>
                    <a:close/>
                    <a:moveTo>
                      <a:pt x="8" y="0"/>
                    </a:moveTo>
                    <a:lnTo>
                      <a:pt x="0" y="0"/>
                    </a:lnTo>
                    <a:lnTo>
                      <a:pt x="0" y="44"/>
                    </a:lnTo>
                    <a:lnTo>
                      <a:pt x="0" y="48"/>
                    </a:lnTo>
                    <a:lnTo>
                      <a:pt x="8" y="48"/>
                    </a:lnTo>
                    <a:lnTo>
                      <a:pt x="8" y="36"/>
                    </a:lnTo>
                    <a:lnTo>
                      <a:pt x="8" y="32"/>
                    </a:lnTo>
                    <a:lnTo>
                      <a:pt x="8" y="0"/>
                    </a:lnTo>
                    <a:close/>
                  </a:path>
                </a:pathLst>
              </a:custGeom>
              <a:solidFill>
                <a:srgbClr val="1D1E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80" name="Freeform 129"/>
              <p:cNvSpPr>
                <a:spLocks noEditPoints="1"/>
              </p:cNvSpPr>
              <p:nvPr/>
            </p:nvSpPr>
            <p:spPr bwMode="auto">
              <a:xfrm>
                <a:off x="2149" y="843"/>
                <a:ext cx="214" cy="401"/>
              </a:xfrm>
              <a:custGeom>
                <a:avLst/>
                <a:gdLst>
                  <a:gd name="T0" fmla="*/ 214 w 214"/>
                  <a:gd name="T1" fmla="*/ 385 h 401"/>
                  <a:gd name="T2" fmla="*/ 166 w 214"/>
                  <a:gd name="T3" fmla="*/ 385 h 401"/>
                  <a:gd name="T4" fmla="*/ 166 w 214"/>
                  <a:gd name="T5" fmla="*/ 401 h 401"/>
                  <a:gd name="T6" fmla="*/ 214 w 214"/>
                  <a:gd name="T7" fmla="*/ 401 h 401"/>
                  <a:gd name="T8" fmla="*/ 214 w 214"/>
                  <a:gd name="T9" fmla="*/ 385 h 401"/>
                  <a:gd name="T10" fmla="*/ 8 w 214"/>
                  <a:gd name="T11" fmla="*/ 0 h 401"/>
                  <a:gd name="T12" fmla="*/ 0 w 214"/>
                  <a:gd name="T13" fmla="*/ 0 h 401"/>
                  <a:gd name="T14" fmla="*/ 0 w 214"/>
                  <a:gd name="T15" fmla="*/ 44 h 401"/>
                  <a:gd name="T16" fmla="*/ 0 w 214"/>
                  <a:gd name="T17" fmla="*/ 48 h 401"/>
                  <a:gd name="T18" fmla="*/ 8 w 214"/>
                  <a:gd name="T19" fmla="*/ 48 h 401"/>
                  <a:gd name="T20" fmla="*/ 8 w 214"/>
                  <a:gd name="T21" fmla="*/ 36 h 401"/>
                  <a:gd name="T22" fmla="*/ 8 w 214"/>
                  <a:gd name="T23" fmla="*/ 32 h 401"/>
                  <a:gd name="T24" fmla="*/ 8 w 214"/>
                  <a:gd name="T25" fmla="*/ 0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401"/>
                  <a:gd name="T41" fmla="*/ 214 w 214"/>
                  <a:gd name="T42" fmla="*/ 401 h 4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401">
                    <a:moveTo>
                      <a:pt x="214" y="385"/>
                    </a:moveTo>
                    <a:lnTo>
                      <a:pt x="166" y="385"/>
                    </a:lnTo>
                    <a:lnTo>
                      <a:pt x="166" y="401"/>
                    </a:lnTo>
                    <a:lnTo>
                      <a:pt x="214" y="401"/>
                    </a:lnTo>
                    <a:lnTo>
                      <a:pt x="214" y="385"/>
                    </a:lnTo>
                    <a:moveTo>
                      <a:pt x="8" y="0"/>
                    </a:moveTo>
                    <a:lnTo>
                      <a:pt x="0" y="0"/>
                    </a:lnTo>
                    <a:lnTo>
                      <a:pt x="0" y="44"/>
                    </a:lnTo>
                    <a:lnTo>
                      <a:pt x="0" y="48"/>
                    </a:lnTo>
                    <a:lnTo>
                      <a:pt x="8" y="48"/>
                    </a:lnTo>
                    <a:lnTo>
                      <a:pt x="8" y="36"/>
                    </a:lnTo>
                    <a:lnTo>
                      <a:pt x="8" y="3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81" name="Freeform 130"/>
              <p:cNvSpPr/>
              <p:nvPr/>
            </p:nvSpPr>
            <p:spPr bwMode="auto">
              <a:xfrm>
                <a:off x="2149" y="891"/>
                <a:ext cx="166" cy="353"/>
              </a:xfrm>
              <a:custGeom>
                <a:avLst/>
                <a:gdLst>
                  <a:gd name="T0" fmla="*/ 8624 w 41"/>
                  <a:gd name="T1" fmla="*/ 0 h 87"/>
                  <a:gd name="T2" fmla="*/ 0 w 41"/>
                  <a:gd name="T3" fmla="*/ 0 h 87"/>
                  <a:gd name="T4" fmla="*/ 0 w 41"/>
                  <a:gd name="T5" fmla="*/ 0 h 87"/>
                  <a:gd name="T6" fmla="*/ 0 w 41"/>
                  <a:gd name="T7" fmla="*/ 129859 h 87"/>
                  <a:gd name="T8" fmla="*/ 0 w 41"/>
                  <a:gd name="T9" fmla="*/ 338795 h 87"/>
                  <a:gd name="T10" fmla="*/ 0 w 41"/>
                  <a:gd name="T11" fmla="*/ 347486 h 87"/>
                  <a:gd name="T12" fmla="*/ 26082 w 41"/>
                  <a:gd name="T13" fmla="*/ 388101 h 87"/>
                  <a:gd name="T14" fmla="*/ 180596 w 41"/>
                  <a:gd name="T15" fmla="*/ 388101 h 87"/>
                  <a:gd name="T16" fmla="*/ 180596 w 41"/>
                  <a:gd name="T17" fmla="*/ 370536 h 87"/>
                  <a:gd name="T18" fmla="*/ 34917 w 41"/>
                  <a:gd name="T19" fmla="*/ 370536 h 87"/>
                  <a:gd name="T20" fmla="*/ 8624 w 41"/>
                  <a:gd name="T21" fmla="*/ 329852 h 87"/>
                  <a:gd name="T22" fmla="*/ 8624 w 41"/>
                  <a:gd name="T23" fmla="*/ 0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87"/>
                  <a:gd name="T38" fmla="*/ 41 w 41"/>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87">
                    <a:moveTo>
                      <a:pt x="2" y="0"/>
                    </a:moveTo>
                    <a:cubicBezTo>
                      <a:pt x="0" y="0"/>
                      <a:pt x="0" y="0"/>
                      <a:pt x="0" y="0"/>
                    </a:cubicBezTo>
                    <a:cubicBezTo>
                      <a:pt x="0" y="0"/>
                      <a:pt x="0" y="0"/>
                      <a:pt x="0" y="0"/>
                    </a:cubicBezTo>
                    <a:cubicBezTo>
                      <a:pt x="0" y="29"/>
                      <a:pt x="0" y="29"/>
                      <a:pt x="0" y="29"/>
                    </a:cubicBezTo>
                    <a:cubicBezTo>
                      <a:pt x="0" y="76"/>
                      <a:pt x="0" y="76"/>
                      <a:pt x="0" y="76"/>
                    </a:cubicBezTo>
                    <a:cubicBezTo>
                      <a:pt x="0" y="78"/>
                      <a:pt x="0" y="78"/>
                      <a:pt x="0" y="78"/>
                    </a:cubicBezTo>
                    <a:cubicBezTo>
                      <a:pt x="0" y="83"/>
                      <a:pt x="3" y="87"/>
                      <a:pt x="6" y="87"/>
                    </a:cubicBezTo>
                    <a:cubicBezTo>
                      <a:pt x="41" y="87"/>
                      <a:pt x="41" y="87"/>
                      <a:pt x="41" y="87"/>
                    </a:cubicBezTo>
                    <a:cubicBezTo>
                      <a:pt x="41" y="83"/>
                      <a:pt x="41" y="83"/>
                      <a:pt x="41" y="83"/>
                    </a:cubicBezTo>
                    <a:cubicBezTo>
                      <a:pt x="8" y="83"/>
                      <a:pt x="8" y="83"/>
                      <a:pt x="8" y="83"/>
                    </a:cubicBezTo>
                    <a:cubicBezTo>
                      <a:pt x="5" y="83"/>
                      <a:pt x="2" y="79"/>
                      <a:pt x="2" y="74"/>
                    </a:cubicBezTo>
                    <a:cubicBezTo>
                      <a:pt x="2" y="0"/>
                      <a:pt x="2" y="0"/>
                      <a:pt x="2" y="0"/>
                    </a:cubicBezTo>
                  </a:path>
                </a:pathLst>
              </a:custGeom>
              <a:solidFill>
                <a:srgbClr val="93939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82" name="Freeform 131"/>
              <p:cNvSpPr/>
              <p:nvPr/>
            </p:nvSpPr>
            <p:spPr bwMode="auto">
              <a:xfrm>
                <a:off x="2157" y="790"/>
                <a:ext cx="574" cy="438"/>
              </a:xfrm>
              <a:custGeom>
                <a:avLst/>
                <a:gdLst>
                  <a:gd name="T0" fmla="*/ 593528 w 142"/>
                  <a:gd name="T1" fmla="*/ 53833 h 108"/>
                  <a:gd name="T2" fmla="*/ 187710 w 142"/>
                  <a:gd name="T3" fmla="*/ 53833 h 108"/>
                  <a:gd name="T4" fmla="*/ 157531 w 142"/>
                  <a:gd name="T5" fmla="*/ 8667 h 108"/>
                  <a:gd name="T6" fmla="*/ 143658 w 142"/>
                  <a:gd name="T7" fmla="*/ 0 h 108"/>
                  <a:gd name="T8" fmla="*/ 8513 w 142"/>
                  <a:gd name="T9" fmla="*/ 0 h 108"/>
                  <a:gd name="T10" fmla="*/ 0 w 142"/>
                  <a:gd name="T11" fmla="*/ 8667 h 108"/>
                  <a:gd name="T12" fmla="*/ 0 w 142"/>
                  <a:gd name="T13" fmla="*/ 93322 h 108"/>
                  <a:gd name="T14" fmla="*/ 0 w 142"/>
                  <a:gd name="T15" fmla="*/ 97650 h 108"/>
                  <a:gd name="T16" fmla="*/ 0 w 142"/>
                  <a:gd name="T17" fmla="*/ 440977 h 108"/>
                  <a:gd name="T18" fmla="*/ 25899 w 142"/>
                  <a:gd name="T19" fmla="*/ 480466 h 108"/>
                  <a:gd name="T20" fmla="*/ 593528 w 142"/>
                  <a:gd name="T21" fmla="*/ 480466 h 108"/>
                  <a:gd name="T22" fmla="*/ 619411 w 142"/>
                  <a:gd name="T23" fmla="*/ 440977 h 108"/>
                  <a:gd name="T24" fmla="*/ 619411 w 142"/>
                  <a:gd name="T25" fmla="*/ 93322 h 108"/>
                  <a:gd name="T26" fmla="*/ 593528 w 142"/>
                  <a:gd name="T27" fmla="*/ 53833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08"/>
                  <a:gd name="T44" fmla="*/ 142 w 142"/>
                  <a:gd name="T45" fmla="*/ 108 h 1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08">
                    <a:moveTo>
                      <a:pt x="136" y="12"/>
                    </a:moveTo>
                    <a:cubicBezTo>
                      <a:pt x="43" y="12"/>
                      <a:pt x="43" y="12"/>
                      <a:pt x="43" y="12"/>
                    </a:cubicBezTo>
                    <a:cubicBezTo>
                      <a:pt x="36" y="2"/>
                      <a:pt x="36" y="2"/>
                      <a:pt x="36" y="2"/>
                    </a:cubicBezTo>
                    <a:cubicBezTo>
                      <a:pt x="36" y="2"/>
                      <a:pt x="35" y="0"/>
                      <a:pt x="33" y="0"/>
                    </a:cubicBezTo>
                    <a:cubicBezTo>
                      <a:pt x="2" y="0"/>
                      <a:pt x="2" y="0"/>
                      <a:pt x="2" y="0"/>
                    </a:cubicBezTo>
                    <a:cubicBezTo>
                      <a:pt x="1" y="0"/>
                      <a:pt x="0" y="1"/>
                      <a:pt x="0" y="2"/>
                    </a:cubicBezTo>
                    <a:cubicBezTo>
                      <a:pt x="0" y="21"/>
                      <a:pt x="0" y="21"/>
                      <a:pt x="0" y="21"/>
                    </a:cubicBezTo>
                    <a:cubicBezTo>
                      <a:pt x="0" y="22"/>
                      <a:pt x="0" y="22"/>
                      <a:pt x="0" y="22"/>
                    </a:cubicBezTo>
                    <a:cubicBezTo>
                      <a:pt x="0" y="99"/>
                      <a:pt x="0" y="99"/>
                      <a:pt x="0" y="99"/>
                    </a:cubicBezTo>
                    <a:cubicBezTo>
                      <a:pt x="0" y="104"/>
                      <a:pt x="3" y="108"/>
                      <a:pt x="6" y="108"/>
                    </a:cubicBezTo>
                    <a:cubicBezTo>
                      <a:pt x="136" y="108"/>
                      <a:pt x="136" y="108"/>
                      <a:pt x="136" y="108"/>
                    </a:cubicBezTo>
                    <a:cubicBezTo>
                      <a:pt x="139" y="108"/>
                      <a:pt x="142" y="104"/>
                      <a:pt x="142" y="99"/>
                    </a:cubicBezTo>
                    <a:cubicBezTo>
                      <a:pt x="142" y="21"/>
                      <a:pt x="142" y="21"/>
                      <a:pt x="142" y="21"/>
                    </a:cubicBezTo>
                    <a:cubicBezTo>
                      <a:pt x="142" y="16"/>
                      <a:pt x="139" y="12"/>
                      <a:pt x="136" y="12"/>
                    </a:cubicBezTo>
                  </a:path>
                </a:pathLst>
              </a:custGeom>
              <a:solidFill>
                <a:srgbClr val="C792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83" name="Freeform 132"/>
              <p:cNvSpPr/>
              <p:nvPr/>
            </p:nvSpPr>
            <p:spPr bwMode="auto">
              <a:xfrm>
                <a:off x="2173" y="867"/>
                <a:ext cx="542" cy="340"/>
              </a:xfrm>
              <a:custGeom>
                <a:avLst/>
                <a:gdLst>
                  <a:gd name="T0" fmla="*/ 534 w 542"/>
                  <a:gd name="T1" fmla="*/ 340 h 340"/>
                  <a:gd name="T2" fmla="*/ 0 w 542"/>
                  <a:gd name="T3" fmla="*/ 340 h 340"/>
                  <a:gd name="T4" fmla="*/ 0 w 542"/>
                  <a:gd name="T5" fmla="*/ 65 h 340"/>
                  <a:gd name="T6" fmla="*/ 542 w 542"/>
                  <a:gd name="T7" fmla="*/ 0 h 340"/>
                  <a:gd name="T8" fmla="*/ 534 w 542"/>
                  <a:gd name="T9" fmla="*/ 340 h 340"/>
                  <a:gd name="T10" fmla="*/ 0 60000 65536"/>
                  <a:gd name="T11" fmla="*/ 0 60000 65536"/>
                  <a:gd name="T12" fmla="*/ 0 60000 65536"/>
                  <a:gd name="T13" fmla="*/ 0 60000 65536"/>
                  <a:gd name="T14" fmla="*/ 0 60000 65536"/>
                  <a:gd name="T15" fmla="*/ 0 w 542"/>
                  <a:gd name="T16" fmla="*/ 0 h 340"/>
                  <a:gd name="T17" fmla="*/ 542 w 542"/>
                  <a:gd name="T18" fmla="*/ 340 h 340"/>
                </a:gdLst>
                <a:ahLst/>
                <a:cxnLst>
                  <a:cxn ang="T10">
                    <a:pos x="T0" y="T1"/>
                  </a:cxn>
                  <a:cxn ang="T11">
                    <a:pos x="T2" y="T3"/>
                  </a:cxn>
                  <a:cxn ang="T12">
                    <a:pos x="T4" y="T5"/>
                  </a:cxn>
                  <a:cxn ang="T13">
                    <a:pos x="T6" y="T7"/>
                  </a:cxn>
                  <a:cxn ang="T14">
                    <a:pos x="T8" y="T9"/>
                  </a:cxn>
                </a:cxnLst>
                <a:rect l="T15" t="T16" r="T17" b="T18"/>
                <a:pathLst>
                  <a:path w="542" h="340">
                    <a:moveTo>
                      <a:pt x="534" y="340"/>
                    </a:moveTo>
                    <a:lnTo>
                      <a:pt x="0" y="340"/>
                    </a:lnTo>
                    <a:lnTo>
                      <a:pt x="0" y="65"/>
                    </a:lnTo>
                    <a:lnTo>
                      <a:pt x="542" y="0"/>
                    </a:lnTo>
                    <a:lnTo>
                      <a:pt x="534" y="340"/>
                    </a:lnTo>
                    <a:close/>
                  </a:path>
                </a:pathLst>
              </a:custGeom>
              <a:solidFill>
                <a:srgbClr val="E6E3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84" name="Freeform 133"/>
              <p:cNvSpPr/>
              <p:nvPr/>
            </p:nvSpPr>
            <p:spPr bwMode="auto">
              <a:xfrm>
                <a:off x="2173" y="867"/>
                <a:ext cx="542" cy="340"/>
              </a:xfrm>
              <a:custGeom>
                <a:avLst/>
                <a:gdLst>
                  <a:gd name="T0" fmla="*/ 534 w 542"/>
                  <a:gd name="T1" fmla="*/ 340 h 340"/>
                  <a:gd name="T2" fmla="*/ 0 w 542"/>
                  <a:gd name="T3" fmla="*/ 340 h 340"/>
                  <a:gd name="T4" fmla="*/ 0 w 542"/>
                  <a:gd name="T5" fmla="*/ 65 h 340"/>
                  <a:gd name="T6" fmla="*/ 542 w 542"/>
                  <a:gd name="T7" fmla="*/ 0 h 340"/>
                  <a:gd name="T8" fmla="*/ 534 w 542"/>
                  <a:gd name="T9" fmla="*/ 340 h 340"/>
                  <a:gd name="T10" fmla="*/ 0 60000 65536"/>
                  <a:gd name="T11" fmla="*/ 0 60000 65536"/>
                  <a:gd name="T12" fmla="*/ 0 60000 65536"/>
                  <a:gd name="T13" fmla="*/ 0 60000 65536"/>
                  <a:gd name="T14" fmla="*/ 0 60000 65536"/>
                  <a:gd name="T15" fmla="*/ 0 w 542"/>
                  <a:gd name="T16" fmla="*/ 0 h 340"/>
                  <a:gd name="T17" fmla="*/ 542 w 542"/>
                  <a:gd name="T18" fmla="*/ 340 h 340"/>
                </a:gdLst>
                <a:ahLst/>
                <a:cxnLst>
                  <a:cxn ang="T10">
                    <a:pos x="T0" y="T1"/>
                  </a:cxn>
                  <a:cxn ang="T11">
                    <a:pos x="T2" y="T3"/>
                  </a:cxn>
                  <a:cxn ang="T12">
                    <a:pos x="T4" y="T5"/>
                  </a:cxn>
                  <a:cxn ang="T13">
                    <a:pos x="T6" y="T7"/>
                  </a:cxn>
                  <a:cxn ang="T14">
                    <a:pos x="T8" y="T9"/>
                  </a:cxn>
                </a:cxnLst>
                <a:rect l="T15" t="T16" r="T17" b="T18"/>
                <a:pathLst>
                  <a:path w="542" h="340">
                    <a:moveTo>
                      <a:pt x="534" y="340"/>
                    </a:moveTo>
                    <a:lnTo>
                      <a:pt x="0" y="340"/>
                    </a:lnTo>
                    <a:lnTo>
                      <a:pt x="0" y="65"/>
                    </a:lnTo>
                    <a:lnTo>
                      <a:pt x="542" y="0"/>
                    </a:lnTo>
                    <a:lnTo>
                      <a:pt x="534" y="3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85" name="Freeform 134"/>
              <p:cNvSpPr/>
              <p:nvPr/>
            </p:nvSpPr>
            <p:spPr bwMode="auto">
              <a:xfrm>
                <a:off x="2177" y="916"/>
                <a:ext cx="526" cy="287"/>
              </a:xfrm>
              <a:custGeom>
                <a:avLst/>
                <a:gdLst>
                  <a:gd name="T0" fmla="*/ 526 w 526"/>
                  <a:gd name="T1" fmla="*/ 0 h 287"/>
                  <a:gd name="T2" fmla="*/ 0 w 526"/>
                  <a:gd name="T3" fmla="*/ 52 h 287"/>
                  <a:gd name="T4" fmla="*/ 0 w 526"/>
                  <a:gd name="T5" fmla="*/ 287 h 287"/>
                  <a:gd name="T6" fmla="*/ 514 w 526"/>
                  <a:gd name="T7" fmla="*/ 287 h 287"/>
                  <a:gd name="T8" fmla="*/ 526 w 526"/>
                  <a:gd name="T9" fmla="*/ 0 h 287"/>
                  <a:gd name="T10" fmla="*/ 0 60000 65536"/>
                  <a:gd name="T11" fmla="*/ 0 60000 65536"/>
                  <a:gd name="T12" fmla="*/ 0 60000 65536"/>
                  <a:gd name="T13" fmla="*/ 0 60000 65536"/>
                  <a:gd name="T14" fmla="*/ 0 60000 65536"/>
                  <a:gd name="T15" fmla="*/ 0 w 526"/>
                  <a:gd name="T16" fmla="*/ 0 h 287"/>
                  <a:gd name="T17" fmla="*/ 526 w 526"/>
                  <a:gd name="T18" fmla="*/ 287 h 287"/>
                </a:gdLst>
                <a:ahLst/>
                <a:cxnLst>
                  <a:cxn ang="T10">
                    <a:pos x="T0" y="T1"/>
                  </a:cxn>
                  <a:cxn ang="T11">
                    <a:pos x="T2" y="T3"/>
                  </a:cxn>
                  <a:cxn ang="T12">
                    <a:pos x="T4" y="T5"/>
                  </a:cxn>
                  <a:cxn ang="T13">
                    <a:pos x="T6" y="T7"/>
                  </a:cxn>
                  <a:cxn ang="T14">
                    <a:pos x="T8" y="T9"/>
                  </a:cxn>
                </a:cxnLst>
                <a:rect l="T15" t="T16" r="T17" b="T18"/>
                <a:pathLst>
                  <a:path w="526" h="287">
                    <a:moveTo>
                      <a:pt x="526" y="0"/>
                    </a:moveTo>
                    <a:lnTo>
                      <a:pt x="0" y="52"/>
                    </a:lnTo>
                    <a:lnTo>
                      <a:pt x="0" y="287"/>
                    </a:lnTo>
                    <a:lnTo>
                      <a:pt x="514" y="287"/>
                    </a:lnTo>
                    <a:lnTo>
                      <a:pt x="526" y="0"/>
                    </a:lnTo>
                    <a:close/>
                  </a:path>
                </a:pathLst>
              </a:custGeom>
              <a:solidFill>
                <a:srgbClr val="BDBCB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86" name="Freeform 135"/>
              <p:cNvSpPr/>
              <p:nvPr/>
            </p:nvSpPr>
            <p:spPr bwMode="auto">
              <a:xfrm>
                <a:off x="2177" y="916"/>
                <a:ext cx="526" cy="287"/>
              </a:xfrm>
              <a:custGeom>
                <a:avLst/>
                <a:gdLst>
                  <a:gd name="T0" fmla="*/ 526 w 526"/>
                  <a:gd name="T1" fmla="*/ 0 h 287"/>
                  <a:gd name="T2" fmla="*/ 0 w 526"/>
                  <a:gd name="T3" fmla="*/ 52 h 287"/>
                  <a:gd name="T4" fmla="*/ 0 w 526"/>
                  <a:gd name="T5" fmla="*/ 287 h 287"/>
                  <a:gd name="T6" fmla="*/ 514 w 526"/>
                  <a:gd name="T7" fmla="*/ 287 h 287"/>
                  <a:gd name="T8" fmla="*/ 526 w 526"/>
                  <a:gd name="T9" fmla="*/ 0 h 287"/>
                  <a:gd name="T10" fmla="*/ 0 60000 65536"/>
                  <a:gd name="T11" fmla="*/ 0 60000 65536"/>
                  <a:gd name="T12" fmla="*/ 0 60000 65536"/>
                  <a:gd name="T13" fmla="*/ 0 60000 65536"/>
                  <a:gd name="T14" fmla="*/ 0 60000 65536"/>
                  <a:gd name="T15" fmla="*/ 0 w 526"/>
                  <a:gd name="T16" fmla="*/ 0 h 287"/>
                  <a:gd name="T17" fmla="*/ 526 w 526"/>
                  <a:gd name="T18" fmla="*/ 287 h 287"/>
                </a:gdLst>
                <a:ahLst/>
                <a:cxnLst>
                  <a:cxn ang="T10">
                    <a:pos x="T0" y="T1"/>
                  </a:cxn>
                  <a:cxn ang="T11">
                    <a:pos x="T2" y="T3"/>
                  </a:cxn>
                  <a:cxn ang="T12">
                    <a:pos x="T4" y="T5"/>
                  </a:cxn>
                  <a:cxn ang="T13">
                    <a:pos x="T6" y="T7"/>
                  </a:cxn>
                  <a:cxn ang="T14">
                    <a:pos x="T8" y="T9"/>
                  </a:cxn>
                </a:cxnLst>
                <a:rect l="T15" t="T16" r="T17" b="T18"/>
                <a:pathLst>
                  <a:path w="526" h="287">
                    <a:moveTo>
                      <a:pt x="526" y="0"/>
                    </a:moveTo>
                    <a:lnTo>
                      <a:pt x="0" y="52"/>
                    </a:lnTo>
                    <a:lnTo>
                      <a:pt x="0" y="287"/>
                    </a:lnTo>
                    <a:lnTo>
                      <a:pt x="514" y="287"/>
                    </a:lnTo>
                    <a:lnTo>
                      <a:pt x="5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87" name="Freeform 136"/>
              <p:cNvSpPr/>
              <p:nvPr/>
            </p:nvSpPr>
            <p:spPr bwMode="auto">
              <a:xfrm>
                <a:off x="2173" y="920"/>
                <a:ext cx="526" cy="287"/>
              </a:xfrm>
              <a:custGeom>
                <a:avLst/>
                <a:gdLst>
                  <a:gd name="T0" fmla="*/ 518 w 526"/>
                  <a:gd name="T1" fmla="*/ 287 h 287"/>
                  <a:gd name="T2" fmla="*/ 0 w 526"/>
                  <a:gd name="T3" fmla="*/ 287 h 287"/>
                  <a:gd name="T4" fmla="*/ 0 w 526"/>
                  <a:gd name="T5" fmla="*/ 48 h 287"/>
                  <a:gd name="T6" fmla="*/ 526 w 526"/>
                  <a:gd name="T7" fmla="*/ 0 h 287"/>
                  <a:gd name="T8" fmla="*/ 518 w 526"/>
                  <a:gd name="T9" fmla="*/ 287 h 287"/>
                  <a:gd name="T10" fmla="*/ 0 60000 65536"/>
                  <a:gd name="T11" fmla="*/ 0 60000 65536"/>
                  <a:gd name="T12" fmla="*/ 0 60000 65536"/>
                  <a:gd name="T13" fmla="*/ 0 60000 65536"/>
                  <a:gd name="T14" fmla="*/ 0 60000 65536"/>
                  <a:gd name="T15" fmla="*/ 0 w 526"/>
                  <a:gd name="T16" fmla="*/ 0 h 287"/>
                  <a:gd name="T17" fmla="*/ 526 w 526"/>
                  <a:gd name="T18" fmla="*/ 287 h 287"/>
                </a:gdLst>
                <a:ahLst/>
                <a:cxnLst>
                  <a:cxn ang="T10">
                    <a:pos x="T0" y="T1"/>
                  </a:cxn>
                  <a:cxn ang="T11">
                    <a:pos x="T2" y="T3"/>
                  </a:cxn>
                  <a:cxn ang="T12">
                    <a:pos x="T4" y="T5"/>
                  </a:cxn>
                  <a:cxn ang="T13">
                    <a:pos x="T6" y="T7"/>
                  </a:cxn>
                  <a:cxn ang="T14">
                    <a:pos x="T8" y="T9"/>
                  </a:cxn>
                </a:cxnLst>
                <a:rect l="T15" t="T16" r="T17" b="T18"/>
                <a:pathLst>
                  <a:path w="526" h="287">
                    <a:moveTo>
                      <a:pt x="518" y="287"/>
                    </a:moveTo>
                    <a:lnTo>
                      <a:pt x="0" y="287"/>
                    </a:lnTo>
                    <a:lnTo>
                      <a:pt x="0" y="48"/>
                    </a:lnTo>
                    <a:lnTo>
                      <a:pt x="526" y="0"/>
                    </a:lnTo>
                    <a:lnTo>
                      <a:pt x="518" y="287"/>
                    </a:lnTo>
                    <a:close/>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88" name="Freeform 137"/>
              <p:cNvSpPr/>
              <p:nvPr/>
            </p:nvSpPr>
            <p:spPr bwMode="auto">
              <a:xfrm>
                <a:off x="2157" y="968"/>
                <a:ext cx="574" cy="243"/>
              </a:xfrm>
              <a:custGeom>
                <a:avLst/>
                <a:gdLst>
                  <a:gd name="T0" fmla="*/ 619411 w 142"/>
                  <a:gd name="T1" fmla="*/ 234357 h 60"/>
                  <a:gd name="T2" fmla="*/ 593528 w 142"/>
                  <a:gd name="T3" fmla="*/ 264720 h 60"/>
                  <a:gd name="T4" fmla="*/ 25899 w 142"/>
                  <a:gd name="T5" fmla="*/ 264720 h 60"/>
                  <a:gd name="T6" fmla="*/ 0 w 142"/>
                  <a:gd name="T7" fmla="*/ 234357 h 60"/>
                  <a:gd name="T8" fmla="*/ 0 w 142"/>
                  <a:gd name="T9" fmla="*/ 26114 h 60"/>
                  <a:gd name="T10" fmla="*/ 25899 w 142"/>
                  <a:gd name="T11" fmla="*/ 0 h 60"/>
                  <a:gd name="T12" fmla="*/ 593528 w 142"/>
                  <a:gd name="T13" fmla="*/ 0 h 60"/>
                  <a:gd name="T14" fmla="*/ 619411 w 142"/>
                  <a:gd name="T15" fmla="*/ 26114 h 60"/>
                  <a:gd name="T16" fmla="*/ 619411 w 142"/>
                  <a:gd name="T17" fmla="*/ 23435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60"/>
                  <a:gd name="T29" fmla="*/ 142 w 142"/>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60">
                    <a:moveTo>
                      <a:pt x="142" y="53"/>
                    </a:moveTo>
                    <a:cubicBezTo>
                      <a:pt x="142" y="57"/>
                      <a:pt x="139" y="60"/>
                      <a:pt x="136" y="60"/>
                    </a:cubicBezTo>
                    <a:cubicBezTo>
                      <a:pt x="6" y="60"/>
                      <a:pt x="6" y="60"/>
                      <a:pt x="6" y="60"/>
                    </a:cubicBezTo>
                    <a:cubicBezTo>
                      <a:pt x="3" y="60"/>
                      <a:pt x="0" y="57"/>
                      <a:pt x="0" y="53"/>
                    </a:cubicBezTo>
                    <a:cubicBezTo>
                      <a:pt x="0" y="6"/>
                      <a:pt x="0" y="6"/>
                      <a:pt x="0" y="6"/>
                    </a:cubicBezTo>
                    <a:cubicBezTo>
                      <a:pt x="0" y="3"/>
                      <a:pt x="3" y="0"/>
                      <a:pt x="6" y="0"/>
                    </a:cubicBezTo>
                    <a:cubicBezTo>
                      <a:pt x="136" y="0"/>
                      <a:pt x="136" y="0"/>
                      <a:pt x="136" y="0"/>
                    </a:cubicBezTo>
                    <a:cubicBezTo>
                      <a:pt x="139" y="0"/>
                      <a:pt x="142" y="3"/>
                      <a:pt x="142" y="6"/>
                    </a:cubicBezTo>
                    <a:lnTo>
                      <a:pt x="142" y="53"/>
                    </a:lnTo>
                    <a:close/>
                  </a:path>
                </a:pathLst>
              </a:custGeom>
              <a:solidFill>
                <a:srgbClr val="F2B3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89" name="Freeform 138"/>
              <p:cNvSpPr>
                <a:spLocks noEditPoints="1"/>
              </p:cNvSpPr>
              <p:nvPr/>
            </p:nvSpPr>
            <p:spPr bwMode="auto">
              <a:xfrm>
                <a:off x="1161" y="37"/>
                <a:ext cx="769" cy="441"/>
              </a:xfrm>
              <a:custGeom>
                <a:avLst/>
                <a:gdLst>
                  <a:gd name="T0" fmla="*/ 26061 w 190"/>
                  <a:gd name="T1" fmla="*/ 381530 h 109"/>
                  <a:gd name="T2" fmla="*/ 13122 w 190"/>
                  <a:gd name="T3" fmla="*/ 385835 h 109"/>
                  <a:gd name="T4" fmla="*/ 43493 w 190"/>
                  <a:gd name="T5" fmla="*/ 424974 h 109"/>
                  <a:gd name="T6" fmla="*/ 53110 w 190"/>
                  <a:gd name="T7" fmla="*/ 411862 h 109"/>
                  <a:gd name="T8" fmla="*/ 26061 w 190"/>
                  <a:gd name="T9" fmla="*/ 381530 h 109"/>
                  <a:gd name="T10" fmla="*/ 822186 w 190"/>
                  <a:gd name="T11" fmla="*/ 206036 h 109"/>
                  <a:gd name="T12" fmla="*/ 791900 w 190"/>
                  <a:gd name="T13" fmla="*/ 218886 h 109"/>
                  <a:gd name="T14" fmla="*/ 796206 w 190"/>
                  <a:gd name="T15" fmla="*/ 259073 h 109"/>
                  <a:gd name="T16" fmla="*/ 764511 w 190"/>
                  <a:gd name="T17" fmla="*/ 285100 h 109"/>
                  <a:gd name="T18" fmla="*/ 729898 w 190"/>
                  <a:gd name="T19" fmla="*/ 272267 h 109"/>
                  <a:gd name="T20" fmla="*/ 708160 w 190"/>
                  <a:gd name="T21" fmla="*/ 302534 h 109"/>
                  <a:gd name="T22" fmla="*/ 725588 w 190"/>
                  <a:gd name="T23" fmla="*/ 319952 h 109"/>
                  <a:gd name="T24" fmla="*/ 734221 w 190"/>
                  <a:gd name="T25" fmla="*/ 315368 h 109"/>
                  <a:gd name="T26" fmla="*/ 835065 w 190"/>
                  <a:gd name="T27" fmla="*/ 227758 h 109"/>
                  <a:gd name="T28" fmla="*/ 822186 w 190"/>
                  <a:gd name="T29" fmla="*/ 206036 h 109"/>
                  <a:gd name="T30" fmla="*/ 830820 w 190"/>
                  <a:gd name="T31" fmla="*/ 201800 h 109"/>
                  <a:gd name="T32" fmla="*/ 830820 w 190"/>
                  <a:gd name="T33" fmla="*/ 201800 h 109"/>
                  <a:gd name="T34" fmla="*/ 835065 w 190"/>
                  <a:gd name="T35" fmla="*/ 206036 h 109"/>
                  <a:gd name="T36" fmla="*/ 830820 w 190"/>
                  <a:gd name="T37" fmla="*/ 201800 h 109"/>
                  <a:gd name="T38" fmla="*/ 597307 w 190"/>
                  <a:gd name="T39" fmla="*/ 0 h 109"/>
                  <a:gd name="T40" fmla="*/ 470401 w 190"/>
                  <a:gd name="T41" fmla="*/ 79081 h 109"/>
                  <a:gd name="T42" fmla="*/ 470401 w 190"/>
                  <a:gd name="T43" fmla="*/ 79081 h 109"/>
                  <a:gd name="T44" fmla="*/ 382420 w 190"/>
                  <a:gd name="T45" fmla="*/ 100734 h 109"/>
                  <a:gd name="T46" fmla="*/ 334620 w 190"/>
                  <a:gd name="T47" fmla="*/ 96494 h 109"/>
                  <a:gd name="T48" fmla="*/ 184649 w 190"/>
                  <a:gd name="T49" fmla="*/ 192927 h 109"/>
                  <a:gd name="T50" fmla="*/ 184649 w 190"/>
                  <a:gd name="T51" fmla="*/ 192927 h 109"/>
                  <a:gd name="T52" fmla="*/ 0 w 190"/>
                  <a:gd name="T53" fmla="*/ 338154 h 109"/>
                  <a:gd name="T54" fmla="*/ 8617 w 190"/>
                  <a:gd name="T55" fmla="*/ 377290 h 109"/>
                  <a:gd name="T56" fmla="*/ 21755 w 190"/>
                  <a:gd name="T57" fmla="*/ 372985 h 109"/>
                  <a:gd name="T58" fmla="*/ 17428 w 190"/>
                  <a:gd name="T59" fmla="*/ 359872 h 109"/>
                  <a:gd name="T60" fmla="*/ 30307 w 190"/>
                  <a:gd name="T61" fmla="*/ 368680 h 109"/>
                  <a:gd name="T62" fmla="*/ 66296 w 190"/>
                  <a:gd name="T63" fmla="*/ 407557 h 109"/>
                  <a:gd name="T64" fmla="*/ 70538 w 190"/>
                  <a:gd name="T65" fmla="*/ 416365 h 109"/>
                  <a:gd name="T66" fmla="*/ 61985 w 190"/>
                  <a:gd name="T67" fmla="*/ 416365 h 109"/>
                  <a:gd name="T68" fmla="*/ 48864 w 190"/>
                  <a:gd name="T69" fmla="*/ 434583 h 109"/>
                  <a:gd name="T70" fmla="*/ 131475 w 190"/>
                  <a:gd name="T71" fmla="*/ 473723 h 109"/>
                  <a:gd name="T72" fmla="*/ 158588 w 190"/>
                  <a:gd name="T73" fmla="*/ 478028 h 109"/>
                  <a:gd name="T74" fmla="*/ 487570 w 190"/>
                  <a:gd name="T75" fmla="*/ 478028 h 109"/>
                  <a:gd name="T76" fmla="*/ 505014 w 190"/>
                  <a:gd name="T77" fmla="*/ 478028 h 109"/>
                  <a:gd name="T78" fmla="*/ 624420 w 190"/>
                  <a:gd name="T79" fmla="*/ 364112 h 109"/>
                  <a:gd name="T80" fmla="*/ 611557 w 190"/>
                  <a:gd name="T81" fmla="*/ 319952 h 109"/>
                  <a:gd name="T82" fmla="*/ 712466 w 190"/>
                  <a:gd name="T83" fmla="*/ 319952 h 109"/>
                  <a:gd name="T84" fmla="*/ 703850 w 190"/>
                  <a:gd name="T85" fmla="*/ 311063 h 109"/>
                  <a:gd name="T86" fmla="*/ 693909 w 190"/>
                  <a:gd name="T87" fmla="*/ 311063 h 109"/>
                  <a:gd name="T88" fmla="*/ 699543 w 190"/>
                  <a:gd name="T89" fmla="*/ 302534 h 109"/>
                  <a:gd name="T90" fmla="*/ 725588 w 190"/>
                  <a:gd name="T91" fmla="*/ 263378 h 109"/>
                  <a:gd name="T92" fmla="*/ 729898 w 190"/>
                  <a:gd name="T93" fmla="*/ 259073 h 109"/>
                  <a:gd name="T94" fmla="*/ 729898 w 190"/>
                  <a:gd name="T95" fmla="*/ 263378 h 109"/>
                  <a:gd name="T96" fmla="*/ 760201 w 190"/>
                  <a:gd name="T97" fmla="*/ 276507 h 109"/>
                  <a:gd name="T98" fmla="*/ 786266 w 190"/>
                  <a:gd name="T99" fmla="*/ 254849 h 109"/>
                  <a:gd name="T100" fmla="*/ 781956 w 190"/>
                  <a:gd name="T101" fmla="*/ 223191 h 109"/>
                  <a:gd name="T102" fmla="*/ 773404 w 190"/>
                  <a:gd name="T103" fmla="*/ 218886 h 109"/>
                  <a:gd name="T104" fmla="*/ 781956 w 190"/>
                  <a:gd name="T105" fmla="*/ 214650 h 109"/>
                  <a:gd name="T106" fmla="*/ 822186 w 190"/>
                  <a:gd name="T107" fmla="*/ 197232 h 109"/>
                  <a:gd name="T108" fmla="*/ 830820 w 190"/>
                  <a:gd name="T109" fmla="*/ 197232 h 109"/>
                  <a:gd name="T110" fmla="*/ 716777 w 190"/>
                  <a:gd name="T111" fmla="*/ 126761 h 109"/>
                  <a:gd name="T112" fmla="*/ 725588 w 190"/>
                  <a:gd name="T113" fmla="*/ 100734 h 109"/>
                  <a:gd name="T114" fmla="*/ 597307 w 190"/>
                  <a:gd name="T115" fmla="*/ 0 h 1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
                  <a:gd name="T175" fmla="*/ 0 h 109"/>
                  <a:gd name="T176" fmla="*/ 190 w 190"/>
                  <a:gd name="T177" fmla="*/ 109 h 1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 h="109">
                    <a:moveTo>
                      <a:pt x="6" y="87"/>
                    </a:moveTo>
                    <a:cubicBezTo>
                      <a:pt x="3" y="88"/>
                      <a:pt x="3" y="88"/>
                      <a:pt x="3" y="88"/>
                    </a:cubicBezTo>
                    <a:cubicBezTo>
                      <a:pt x="5" y="92"/>
                      <a:pt x="7" y="95"/>
                      <a:pt x="10" y="97"/>
                    </a:cubicBezTo>
                    <a:cubicBezTo>
                      <a:pt x="12" y="94"/>
                      <a:pt x="12" y="94"/>
                      <a:pt x="12" y="94"/>
                    </a:cubicBezTo>
                    <a:cubicBezTo>
                      <a:pt x="10" y="91"/>
                      <a:pt x="8" y="89"/>
                      <a:pt x="6" y="87"/>
                    </a:cubicBezTo>
                    <a:moveTo>
                      <a:pt x="187" y="47"/>
                    </a:moveTo>
                    <a:cubicBezTo>
                      <a:pt x="185" y="48"/>
                      <a:pt x="182" y="49"/>
                      <a:pt x="180" y="50"/>
                    </a:cubicBezTo>
                    <a:cubicBezTo>
                      <a:pt x="181" y="59"/>
                      <a:pt x="181" y="59"/>
                      <a:pt x="181" y="59"/>
                    </a:cubicBezTo>
                    <a:cubicBezTo>
                      <a:pt x="174" y="65"/>
                      <a:pt x="174" y="65"/>
                      <a:pt x="174" y="65"/>
                    </a:cubicBezTo>
                    <a:cubicBezTo>
                      <a:pt x="166" y="62"/>
                      <a:pt x="166" y="62"/>
                      <a:pt x="166" y="62"/>
                    </a:cubicBezTo>
                    <a:cubicBezTo>
                      <a:pt x="164" y="64"/>
                      <a:pt x="162" y="67"/>
                      <a:pt x="161" y="69"/>
                    </a:cubicBezTo>
                    <a:cubicBezTo>
                      <a:pt x="165" y="73"/>
                      <a:pt x="165" y="73"/>
                      <a:pt x="165" y="73"/>
                    </a:cubicBezTo>
                    <a:cubicBezTo>
                      <a:pt x="166" y="73"/>
                      <a:pt x="167" y="73"/>
                      <a:pt x="167" y="72"/>
                    </a:cubicBezTo>
                    <a:cubicBezTo>
                      <a:pt x="180" y="71"/>
                      <a:pt x="190" y="62"/>
                      <a:pt x="190" y="52"/>
                    </a:cubicBezTo>
                    <a:cubicBezTo>
                      <a:pt x="187" y="47"/>
                      <a:pt x="187" y="47"/>
                      <a:pt x="187" y="47"/>
                    </a:cubicBezTo>
                    <a:moveTo>
                      <a:pt x="189" y="46"/>
                    </a:moveTo>
                    <a:cubicBezTo>
                      <a:pt x="189" y="46"/>
                      <a:pt x="189" y="46"/>
                      <a:pt x="189" y="46"/>
                    </a:cubicBezTo>
                    <a:cubicBezTo>
                      <a:pt x="190" y="47"/>
                      <a:pt x="190" y="47"/>
                      <a:pt x="190" y="47"/>
                    </a:cubicBezTo>
                    <a:cubicBezTo>
                      <a:pt x="189" y="47"/>
                      <a:pt x="189" y="46"/>
                      <a:pt x="189" y="46"/>
                    </a:cubicBezTo>
                    <a:moveTo>
                      <a:pt x="136" y="0"/>
                    </a:moveTo>
                    <a:cubicBezTo>
                      <a:pt x="122" y="0"/>
                      <a:pt x="110" y="8"/>
                      <a:pt x="107" y="18"/>
                    </a:cubicBezTo>
                    <a:cubicBezTo>
                      <a:pt x="107" y="18"/>
                      <a:pt x="107" y="18"/>
                      <a:pt x="107" y="18"/>
                    </a:cubicBezTo>
                    <a:cubicBezTo>
                      <a:pt x="100" y="18"/>
                      <a:pt x="93" y="20"/>
                      <a:pt x="87" y="23"/>
                    </a:cubicBezTo>
                    <a:cubicBezTo>
                      <a:pt x="84" y="22"/>
                      <a:pt x="80" y="22"/>
                      <a:pt x="76" y="22"/>
                    </a:cubicBezTo>
                    <a:cubicBezTo>
                      <a:pt x="60" y="22"/>
                      <a:pt x="46" y="31"/>
                      <a:pt x="42" y="44"/>
                    </a:cubicBezTo>
                    <a:cubicBezTo>
                      <a:pt x="42" y="44"/>
                      <a:pt x="42" y="44"/>
                      <a:pt x="42" y="44"/>
                    </a:cubicBezTo>
                    <a:cubicBezTo>
                      <a:pt x="19" y="44"/>
                      <a:pt x="0" y="58"/>
                      <a:pt x="0" y="77"/>
                    </a:cubicBezTo>
                    <a:cubicBezTo>
                      <a:pt x="0" y="80"/>
                      <a:pt x="1" y="83"/>
                      <a:pt x="2" y="86"/>
                    </a:cubicBezTo>
                    <a:cubicBezTo>
                      <a:pt x="5" y="85"/>
                      <a:pt x="5" y="85"/>
                      <a:pt x="5" y="85"/>
                    </a:cubicBezTo>
                    <a:cubicBezTo>
                      <a:pt x="4" y="82"/>
                      <a:pt x="4" y="82"/>
                      <a:pt x="4" y="82"/>
                    </a:cubicBezTo>
                    <a:cubicBezTo>
                      <a:pt x="7" y="84"/>
                      <a:pt x="7" y="84"/>
                      <a:pt x="7" y="84"/>
                    </a:cubicBezTo>
                    <a:cubicBezTo>
                      <a:pt x="10" y="87"/>
                      <a:pt x="13" y="90"/>
                      <a:pt x="15" y="93"/>
                    </a:cubicBezTo>
                    <a:cubicBezTo>
                      <a:pt x="16" y="95"/>
                      <a:pt x="16" y="95"/>
                      <a:pt x="16" y="95"/>
                    </a:cubicBezTo>
                    <a:cubicBezTo>
                      <a:pt x="14" y="95"/>
                      <a:pt x="14" y="95"/>
                      <a:pt x="14" y="95"/>
                    </a:cubicBezTo>
                    <a:cubicBezTo>
                      <a:pt x="11" y="99"/>
                      <a:pt x="11" y="99"/>
                      <a:pt x="11" y="99"/>
                    </a:cubicBezTo>
                    <a:cubicBezTo>
                      <a:pt x="16" y="103"/>
                      <a:pt x="23" y="106"/>
                      <a:pt x="30" y="108"/>
                    </a:cubicBezTo>
                    <a:cubicBezTo>
                      <a:pt x="31" y="109"/>
                      <a:pt x="34" y="109"/>
                      <a:pt x="36" y="109"/>
                    </a:cubicBezTo>
                    <a:cubicBezTo>
                      <a:pt x="111" y="109"/>
                      <a:pt x="111" y="109"/>
                      <a:pt x="111" y="109"/>
                    </a:cubicBezTo>
                    <a:cubicBezTo>
                      <a:pt x="112" y="109"/>
                      <a:pt x="114" y="109"/>
                      <a:pt x="115" y="109"/>
                    </a:cubicBezTo>
                    <a:cubicBezTo>
                      <a:pt x="130" y="107"/>
                      <a:pt x="142" y="96"/>
                      <a:pt x="142" y="83"/>
                    </a:cubicBezTo>
                    <a:cubicBezTo>
                      <a:pt x="142" y="79"/>
                      <a:pt x="141" y="76"/>
                      <a:pt x="139" y="73"/>
                    </a:cubicBezTo>
                    <a:cubicBezTo>
                      <a:pt x="162" y="73"/>
                      <a:pt x="162" y="73"/>
                      <a:pt x="162" y="73"/>
                    </a:cubicBezTo>
                    <a:cubicBezTo>
                      <a:pt x="160" y="71"/>
                      <a:pt x="160" y="71"/>
                      <a:pt x="160" y="71"/>
                    </a:cubicBezTo>
                    <a:cubicBezTo>
                      <a:pt x="158" y="71"/>
                      <a:pt x="158" y="71"/>
                      <a:pt x="158" y="71"/>
                    </a:cubicBezTo>
                    <a:cubicBezTo>
                      <a:pt x="159" y="69"/>
                      <a:pt x="159" y="69"/>
                      <a:pt x="159" y="69"/>
                    </a:cubicBezTo>
                    <a:cubicBezTo>
                      <a:pt x="161" y="66"/>
                      <a:pt x="162" y="63"/>
                      <a:pt x="165" y="60"/>
                    </a:cubicBezTo>
                    <a:cubicBezTo>
                      <a:pt x="166" y="59"/>
                      <a:pt x="166" y="59"/>
                      <a:pt x="166" y="59"/>
                    </a:cubicBezTo>
                    <a:cubicBezTo>
                      <a:pt x="166" y="60"/>
                      <a:pt x="166" y="60"/>
                      <a:pt x="166" y="60"/>
                    </a:cubicBezTo>
                    <a:cubicBezTo>
                      <a:pt x="173" y="63"/>
                      <a:pt x="173" y="63"/>
                      <a:pt x="173" y="63"/>
                    </a:cubicBezTo>
                    <a:cubicBezTo>
                      <a:pt x="179" y="58"/>
                      <a:pt x="179" y="58"/>
                      <a:pt x="179" y="58"/>
                    </a:cubicBezTo>
                    <a:cubicBezTo>
                      <a:pt x="178" y="51"/>
                      <a:pt x="178" y="51"/>
                      <a:pt x="178" y="51"/>
                    </a:cubicBezTo>
                    <a:cubicBezTo>
                      <a:pt x="176" y="50"/>
                      <a:pt x="176" y="50"/>
                      <a:pt x="176" y="50"/>
                    </a:cubicBezTo>
                    <a:cubicBezTo>
                      <a:pt x="178" y="49"/>
                      <a:pt x="178" y="49"/>
                      <a:pt x="178" y="49"/>
                    </a:cubicBezTo>
                    <a:cubicBezTo>
                      <a:pt x="181" y="47"/>
                      <a:pt x="184" y="46"/>
                      <a:pt x="187" y="45"/>
                    </a:cubicBezTo>
                    <a:cubicBezTo>
                      <a:pt x="189" y="45"/>
                      <a:pt x="189" y="45"/>
                      <a:pt x="189" y="45"/>
                    </a:cubicBezTo>
                    <a:cubicBezTo>
                      <a:pt x="186" y="36"/>
                      <a:pt x="175" y="30"/>
                      <a:pt x="163" y="29"/>
                    </a:cubicBezTo>
                    <a:cubicBezTo>
                      <a:pt x="164" y="27"/>
                      <a:pt x="165" y="25"/>
                      <a:pt x="165" y="23"/>
                    </a:cubicBezTo>
                    <a:cubicBezTo>
                      <a:pt x="165" y="10"/>
                      <a:pt x="152" y="0"/>
                      <a:pt x="136"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90" name="Freeform 139"/>
              <p:cNvSpPr/>
              <p:nvPr/>
            </p:nvSpPr>
            <p:spPr bwMode="auto">
              <a:xfrm>
                <a:off x="1801" y="219"/>
                <a:ext cx="129" cy="113"/>
              </a:xfrm>
              <a:custGeom>
                <a:avLst/>
                <a:gdLst>
                  <a:gd name="T0" fmla="*/ 133128 w 32"/>
                  <a:gd name="T1" fmla="*/ 0 h 28"/>
                  <a:gd name="T2" fmla="*/ 124662 w 32"/>
                  <a:gd name="T3" fmla="*/ 0 h 28"/>
                  <a:gd name="T4" fmla="*/ 86341 w 32"/>
                  <a:gd name="T5" fmla="*/ 17216 h 28"/>
                  <a:gd name="T6" fmla="*/ 77630 w 32"/>
                  <a:gd name="T7" fmla="*/ 21498 h 28"/>
                  <a:gd name="T8" fmla="*/ 86341 w 32"/>
                  <a:gd name="T9" fmla="*/ 25699 h 28"/>
                  <a:gd name="T10" fmla="*/ 90598 w 32"/>
                  <a:gd name="T11" fmla="*/ 55733 h 28"/>
                  <a:gd name="T12" fmla="*/ 63948 w 32"/>
                  <a:gd name="T13" fmla="*/ 78293 h 28"/>
                  <a:gd name="T14" fmla="*/ 34064 w 32"/>
                  <a:gd name="T15" fmla="*/ 65262 h 28"/>
                  <a:gd name="T16" fmla="*/ 34064 w 32"/>
                  <a:gd name="T17" fmla="*/ 60996 h 28"/>
                  <a:gd name="T18" fmla="*/ 29868 w 32"/>
                  <a:gd name="T19" fmla="*/ 65262 h 28"/>
                  <a:gd name="T20" fmla="*/ 4257 w 32"/>
                  <a:gd name="T21" fmla="*/ 103714 h 28"/>
                  <a:gd name="T22" fmla="*/ 0 w 32"/>
                  <a:gd name="T23" fmla="*/ 112463 h 28"/>
                  <a:gd name="T24" fmla="*/ 8450 w 32"/>
                  <a:gd name="T25" fmla="*/ 112463 h 28"/>
                  <a:gd name="T26" fmla="*/ 17161 w 32"/>
                  <a:gd name="T27" fmla="*/ 120946 h 28"/>
                  <a:gd name="T28" fmla="*/ 29868 w 32"/>
                  <a:gd name="T29" fmla="*/ 120946 h 28"/>
                  <a:gd name="T30" fmla="*/ 29868 w 32"/>
                  <a:gd name="T31" fmla="*/ 120946 h 28"/>
                  <a:gd name="T32" fmla="*/ 12707 w 32"/>
                  <a:gd name="T33" fmla="*/ 103714 h 28"/>
                  <a:gd name="T34" fmla="*/ 34064 w 32"/>
                  <a:gd name="T35" fmla="*/ 73749 h 28"/>
                  <a:gd name="T36" fmla="*/ 69180 w 32"/>
                  <a:gd name="T37" fmla="*/ 86760 h 28"/>
                  <a:gd name="T38" fmla="*/ 99048 w 32"/>
                  <a:gd name="T39" fmla="*/ 60996 h 28"/>
                  <a:gd name="T40" fmla="*/ 94791 w 32"/>
                  <a:gd name="T41" fmla="*/ 21498 h 28"/>
                  <a:gd name="T42" fmla="*/ 124662 w 32"/>
                  <a:gd name="T43" fmla="*/ 8487 h 28"/>
                  <a:gd name="T44" fmla="*/ 137321 w 32"/>
                  <a:gd name="T45" fmla="*/ 29969 h 28"/>
                  <a:gd name="T46" fmla="*/ 137321 w 32"/>
                  <a:gd name="T47" fmla="*/ 25699 h 28"/>
                  <a:gd name="T48" fmla="*/ 137321 w 32"/>
                  <a:gd name="T49" fmla="*/ 8487 h 28"/>
                  <a:gd name="T50" fmla="*/ 133128 w 32"/>
                  <a:gd name="T51" fmla="*/ 4266 h 28"/>
                  <a:gd name="T52" fmla="*/ 133128 w 32"/>
                  <a:gd name="T53" fmla="*/ 4266 h 28"/>
                  <a:gd name="T54" fmla="*/ 133128 w 32"/>
                  <a:gd name="T55" fmla="*/ 0 h 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
                  <a:gd name="T85" fmla="*/ 0 h 28"/>
                  <a:gd name="T86" fmla="*/ 32 w 32"/>
                  <a:gd name="T87" fmla="*/ 28 h 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 h="28">
                    <a:moveTo>
                      <a:pt x="31" y="0"/>
                    </a:moveTo>
                    <a:cubicBezTo>
                      <a:pt x="29" y="0"/>
                      <a:pt x="29" y="0"/>
                      <a:pt x="29" y="0"/>
                    </a:cubicBezTo>
                    <a:cubicBezTo>
                      <a:pt x="26" y="1"/>
                      <a:pt x="23" y="2"/>
                      <a:pt x="20" y="4"/>
                    </a:cubicBezTo>
                    <a:cubicBezTo>
                      <a:pt x="18" y="5"/>
                      <a:pt x="18" y="5"/>
                      <a:pt x="18" y="5"/>
                    </a:cubicBezTo>
                    <a:cubicBezTo>
                      <a:pt x="20" y="6"/>
                      <a:pt x="20" y="6"/>
                      <a:pt x="20" y="6"/>
                    </a:cubicBezTo>
                    <a:cubicBezTo>
                      <a:pt x="21" y="13"/>
                      <a:pt x="21" y="13"/>
                      <a:pt x="21" y="13"/>
                    </a:cubicBezTo>
                    <a:cubicBezTo>
                      <a:pt x="15" y="18"/>
                      <a:pt x="15" y="18"/>
                      <a:pt x="15" y="18"/>
                    </a:cubicBezTo>
                    <a:cubicBezTo>
                      <a:pt x="8" y="15"/>
                      <a:pt x="8" y="15"/>
                      <a:pt x="8" y="15"/>
                    </a:cubicBezTo>
                    <a:cubicBezTo>
                      <a:pt x="8" y="14"/>
                      <a:pt x="8" y="14"/>
                      <a:pt x="8" y="14"/>
                    </a:cubicBezTo>
                    <a:cubicBezTo>
                      <a:pt x="7" y="15"/>
                      <a:pt x="7" y="15"/>
                      <a:pt x="7" y="15"/>
                    </a:cubicBezTo>
                    <a:cubicBezTo>
                      <a:pt x="4" y="18"/>
                      <a:pt x="3" y="21"/>
                      <a:pt x="1" y="24"/>
                    </a:cubicBezTo>
                    <a:cubicBezTo>
                      <a:pt x="0" y="26"/>
                      <a:pt x="0" y="26"/>
                      <a:pt x="0" y="26"/>
                    </a:cubicBezTo>
                    <a:cubicBezTo>
                      <a:pt x="2" y="26"/>
                      <a:pt x="2" y="26"/>
                      <a:pt x="2" y="26"/>
                    </a:cubicBezTo>
                    <a:cubicBezTo>
                      <a:pt x="4" y="28"/>
                      <a:pt x="4" y="28"/>
                      <a:pt x="4" y="28"/>
                    </a:cubicBezTo>
                    <a:cubicBezTo>
                      <a:pt x="7" y="28"/>
                      <a:pt x="7" y="28"/>
                      <a:pt x="7" y="28"/>
                    </a:cubicBezTo>
                    <a:cubicBezTo>
                      <a:pt x="7" y="28"/>
                      <a:pt x="7" y="28"/>
                      <a:pt x="7" y="28"/>
                    </a:cubicBezTo>
                    <a:cubicBezTo>
                      <a:pt x="3" y="24"/>
                      <a:pt x="3" y="24"/>
                      <a:pt x="3" y="24"/>
                    </a:cubicBezTo>
                    <a:cubicBezTo>
                      <a:pt x="4" y="22"/>
                      <a:pt x="6" y="19"/>
                      <a:pt x="8" y="17"/>
                    </a:cubicBezTo>
                    <a:cubicBezTo>
                      <a:pt x="16" y="20"/>
                      <a:pt x="16" y="20"/>
                      <a:pt x="16" y="20"/>
                    </a:cubicBezTo>
                    <a:cubicBezTo>
                      <a:pt x="23" y="14"/>
                      <a:pt x="23" y="14"/>
                      <a:pt x="23" y="14"/>
                    </a:cubicBezTo>
                    <a:cubicBezTo>
                      <a:pt x="22" y="5"/>
                      <a:pt x="22" y="5"/>
                      <a:pt x="22" y="5"/>
                    </a:cubicBezTo>
                    <a:cubicBezTo>
                      <a:pt x="24" y="4"/>
                      <a:pt x="27" y="3"/>
                      <a:pt x="29" y="2"/>
                    </a:cubicBezTo>
                    <a:cubicBezTo>
                      <a:pt x="32" y="7"/>
                      <a:pt x="32" y="7"/>
                      <a:pt x="32" y="7"/>
                    </a:cubicBezTo>
                    <a:cubicBezTo>
                      <a:pt x="32" y="6"/>
                      <a:pt x="32" y="6"/>
                      <a:pt x="32" y="6"/>
                    </a:cubicBezTo>
                    <a:cubicBezTo>
                      <a:pt x="32" y="5"/>
                      <a:pt x="32" y="4"/>
                      <a:pt x="32" y="2"/>
                    </a:cubicBezTo>
                    <a:cubicBezTo>
                      <a:pt x="31" y="1"/>
                      <a:pt x="31" y="1"/>
                      <a:pt x="31" y="1"/>
                    </a:cubicBezTo>
                    <a:cubicBezTo>
                      <a:pt x="31" y="1"/>
                      <a:pt x="31" y="1"/>
                      <a:pt x="31" y="1"/>
                    </a:cubicBezTo>
                    <a:cubicBezTo>
                      <a:pt x="31" y="0"/>
                      <a:pt x="31" y="0"/>
                      <a:pt x="31"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91" name="Freeform 140"/>
              <p:cNvSpPr/>
              <p:nvPr/>
            </p:nvSpPr>
            <p:spPr bwMode="auto">
              <a:xfrm>
                <a:off x="1169" y="369"/>
                <a:ext cx="57" cy="69"/>
              </a:xfrm>
              <a:custGeom>
                <a:avLst/>
                <a:gdLst>
                  <a:gd name="T0" fmla="*/ 9051 w 14"/>
                  <a:gd name="T1" fmla="*/ 0 h 17"/>
                  <a:gd name="T2" fmla="*/ 13493 w 14"/>
                  <a:gd name="T3" fmla="*/ 13313 h 17"/>
                  <a:gd name="T4" fmla="*/ 0 w 14"/>
                  <a:gd name="T5" fmla="*/ 17660 h 17"/>
                  <a:gd name="T6" fmla="*/ 4393 w 14"/>
                  <a:gd name="T7" fmla="*/ 26342 h 17"/>
                  <a:gd name="T8" fmla="*/ 17886 w 14"/>
                  <a:gd name="T9" fmla="*/ 21995 h 17"/>
                  <a:gd name="T10" fmla="*/ 45901 w 14"/>
                  <a:gd name="T11" fmla="*/ 54035 h 17"/>
                  <a:gd name="T12" fmla="*/ 36851 w 14"/>
                  <a:gd name="T13" fmla="*/ 67328 h 17"/>
                  <a:gd name="T14" fmla="*/ 41508 w 14"/>
                  <a:gd name="T15" fmla="*/ 75961 h 17"/>
                  <a:gd name="T16" fmla="*/ 54936 w 14"/>
                  <a:gd name="T17" fmla="*/ 58366 h 17"/>
                  <a:gd name="T18" fmla="*/ 63771 w 14"/>
                  <a:gd name="T19" fmla="*/ 58366 h 17"/>
                  <a:gd name="T20" fmla="*/ 59329 w 14"/>
                  <a:gd name="T21" fmla="*/ 49684 h 17"/>
                  <a:gd name="T22" fmla="*/ 22279 w 14"/>
                  <a:gd name="T23" fmla="*/ 8698 h 17"/>
                  <a:gd name="T24" fmla="*/ 9051 w 14"/>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7"/>
                  <a:gd name="T41" fmla="*/ 14 w 1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7">
                    <a:moveTo>
                      <a:pt x="2" y="0"/>
                    </a:moveTo>
                    <a:cubicBezTo>
                      <a:pt x="3" y="3"/>
                      <a:pt x="3" y="3"/>
                      <a:pt x="3" y="3"/>
                    </a:cubicBezTo>
                    <a:cubicBezTo>
                      <a:pt x="0" y="4"/>
                      <a:pt x="0" y="4"/>
                      <a:pt x="0" y="4"/>
                    </a:cubicBezTo>
                    <a:cubicBezTo>
                      <a:pt x="0" y="5"/>
                      <a:pt x="1" y="6"/>
                      <a:pt x="1" y="6"/>
                    </a:cubicBezTo>
                    <a:cubicBezTo>
                      <a:pt x="4" y="5"/>
                      <a:pt x="4" y="5"/>
                      <a:pt x="4" y="5"/>
                    </a:cubicBezTo>
                    <a:cubicBezTo>
                      <a:pt x="6" y="7"/>
                      <a:pt x="8" y="9"/>
                      <a:pt x="10" y="12"/>
                    </a:cubicBezTo>
                    <a:cubicBezTo>
                      <a:pt x="8" y="15"/>
                      <a:pt x="8" y="15"/>
                      <a:pt x="8" y="15"/>
                    </a:cubicBezTo>
                    <a:cubicBezTo>
                      <a:pt x="8" y="16"/>
                      <a:pt x="9" y="16"/>
                      <a:pt x="9" y="17"/>
                    </a:cubicBezTo>
                    <a:cubicBezTo>
                      <a:pt x="12" y="13"/>
                      <a:pt x="12" y="13"/>
                      <a:pt x="12" y="13"/>
                    </a:cubicBezTo>
                    <a:cubicBezTo>
                      <a:pt x="14" y="13"/>
                      <a:pt x="14" y="13"/>
                      <a:pt x="14" y="13"/>
                    </a:cubicBezTo>
                    <a:cubicBezTo>
                      <a:pt x="13" y="11"/>
                      <a:pt x="13" y="11"/>
                      <a:pt x="13" y="11"/>
                    </a:cubicBezTo>
                    <a:cubicBezTo>
                      <a:pt x="11" y="8"/>
                      <a:pt x="8" y="5"/>
                      <a:pt x="5" y="2"/>
                    </a:cubicBezTo>
                    <a:cubicBezTo>
                      <a:pt x="2" y="0"/>
                      <a:pt x="2" y="0"/>
                      <a:pt x="2"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92" name="Freeform 141"/>
              <p:cNvSpPr/>
              <p:nvPr/>
            </p:nvSpPr>
            <p:spPr bwMode="auto">
              <a:xfrm>
                <a:off x="1169" y="122"/>
                <a:ext cx="571" cy="356"/>
              </a:xfrm>
              <a:custGeom>
                <a:avLst/>
                <a:gdLst>
                  <a:gd name="T0" fmla="*/ 458582 w 141"/>
                  <a:gd name="T1" fmla="*/ 188551 h 88"/>
                  <a:gd name="T2" fmla="*/ 361479 w 141"/>
                  <a:gd name="T3" fmla="*/ 87851 h 88"/>
                  <a:gd name="T4" fmla="*/ 401790 w 141"/>
                  <a:gd name="T5" fmla="*/ 13107 h 88"/>
                  <a:gd name="T6" fmla="*/ 335388 w 141"/>
                  <a:gd name="T7" fmla="*/ 0 h 88"/>
                  <a:gd name="T8" fmla="*/ 185020 w 141"/>
                  <a:gd name="T9" fmla="*/ 96395 h 88"/>
                  <a:gd name="T10" fmla="*/ 180707 w 141"/>
                  <a:gd name="T11" fmla="*/ 96395 h 88"/>
                  <a:gd name="T12" fmla="*/ 0 w 141"/>
                  <a:gd name="T13" fmla="*/ 241591 h 88"/>
                  <a:gd name="T14" fmla="*/ 127507 w 141"/>
                  <a:gd name="T15" fmla="*/ 377113 h 88"/>
                  <a:gd name="T16" fmla="*/ 154680 w 141"/>
                  <a:gd name="T17" fmla="*/ 385657 h 88"/>
                  <a:gd name="T18" fmla="*/ 489987 w 141"/>
                  <a:gd name="T19" fmla="*/ 385657 h 88"/>
                  <a:gd name="T20" fmla="*/ 503205 w 141"/>
                  <a:gd name="T21" fmla="*/ 381418 h 88"/>
                  <a:gd name="T22" fmla="*/ 621823 w 141"/>
                  <a:gd name="T23" fmla="*/ 267546 h 88"/>
                  <a:gd name="T24" fmla="*/ 582841 w 141"/>
                  <a:gd name="T25" fmla="*/ 192855 h 88"/>
                  <a:gd name="T26" fmla="*/ 476048 w 141"/>
                  <a:gd name="T27" fmla="*/ 192855 h 88"/>
                  <a:gd name="T28" fmla="*/ 458582 w 141"/>
                  <a:gd name="T29" fmla="*/ 188551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
                  <a:gd name="T46" fmla="*/ 0 h 88"/>
                  <a:gd name="T47" fmla="*/ 141 w 141"/>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 h="88">
                    <a:moveTo>
                      <a:pt x="104" y="43"/>
                    </a:moveTo>
                    <a:cubicBezTo>
                      <a:pt x="91" y="40"/>
                      <a:pt x="82" y="31"/>
                      <a:pt x="82" y="20"/>
                    </a:cubicBezTo>
                    <a:cubicBezTo>
                      <a:pt x="82" y="13"/>
                      <a:pt x="85" y="7"/>
                      <a:pt x="91" y="3"/>
                    </a:cubicBezTo>
                    <a:cubicBezTo>
                      <a:pt x="86" y="1"/>
                      <a:pt x="81" y="0"/>
                      <a:pt x="76" y="0"/>
                    </a:cubicBezTo>
                    <a:cubicBezTo>
                      <a:pt x="59" y="0"/>
                      <a:pt x="45" y="9"/>
                      <a:pt x="42" y="22"/>
                    </a:cubicBezTo>
                    <a:cubicBezTo>
                      <a:pt x="41" y="22"/>
                      <a:pt x="41" y="22"/>
                      <a:pt x="41" y="22"/>
                    </a:cubicBezTo>
                    <a:cubicBezTo>
                      <a:pt x="18" y="22"/>
                      <a:pt x="0" y="37"/>
                      <a:pt x="0" y="55"/>
                    </a:cubicBezTo>
                    <a:cubicBezTo>
                      <a:pt x="0" y="70"/>
                      <a:pt x="12" y="82"/>
                      <a:pt x="29" y="86"/>
                    </a:cubicBezTo>
                    <a:cubicBezTo>
                      <a:pt x="31" y="87"/>
                      <a:pt x="33" y="88"/>
                      <a:pt x="35" y="88"/>
                    </a:cubicBezTo>
                    <a:cubicBezTo>
                      <a:pt x="111" y="88"/>
                      <a:pt x="111" y="88"/>
                      <a:pt x="111" y="88"/>
                    </a:cubicBezTo>
                    <a:cubicBezTo>
                      <a:pt x="112" y="88"/>
                      <a:pt x="113" y="87"/>
                      <a:pt x="114" y="87"/>
                    </a:cubicBezTo>
                    <a:cubicBezTo>
                      <a:pt x="129" y="85"/>
                      <a:pt x="141" y="74"/>
                      <a:pt x="141" y="61"/>
                    </a:cubicBezTo>
                    <a:cubicBezTo>
                      <a:pt x="141" y="55"/>
                      <a:pt x="138" y="48"/>
                      <a:pt x="132" y="44"/>
                    </a:cubicBezTo>
                    <a:cubicBezTo>
                      <a:pt x="108" y="44"/>
                      <a:pt x="108" y="44"/>
                      <a:pt x="108" y="44"/>
                    </a:cubicBezTo>
                    <a:cubicBezTo>
                      <a:pt x="107" y="44"/>
                      <a:pt x="105" y="43"/>
                      <a:pt x="104" y="43"/>
                    </a:cubicBezTo>
                    <a:close/>
                  </a:path>
                </a:pathLst>
              </a:custGeom>
              <a:solidFill>
                <a:srgbClr val="FFFB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93" name="Freeform 142"/>
              <p:cNvSpPr/>
              <p:nvPr/>
            </p:nvSpPr>
            <p:spPr bwMode="auto">
              <a:xfrm>
                <a:off x="1461" y="33"/>
                <a:ext cx="473" cy="295"/>
              </a:xfrm>
              <a:custGeom>
                <a:avLst/>
                <a:gdLst>
                  <a:gd name="T0" fmla="*/ 397494 w 117"/>
                  <a:gd name="T1" fmla="*/ 130398 h 73"/>
                  <a:gd name="T2" fmla="*/ 401727 w 117"/>
                  <a:gd name="T3" fmla="*/ 100235 h 73"/>
                  <a:gd name="T4" fmla="*/ 275391 w 117"/>
                  <a:gd name="T5" fmla="*/ 0 h 73"/>
                  <a:gd name="T6" fmla="*/ 152225 w 117"/>
                  <a:gd name="T7" fmla="*/ 82960 h 73"/>
                  <a:gd name="T8" fmla="*/ 148009 w 117"/>
                  <a:gd name="T9" fmla="*/ 82960 h 73"/>
                  <a:gd name="T10" fmla="*/ 43277 w 117"/>
                  <a:gd name="T11" fmla="*/ 117333 h 73"/>
                  <a:gd name="T12" fmla="*/ 0 w 117"/>
                  <a:gd name="T13" fmla="*/ 200556 h 73"/>
                  <a:gd name="T14" fmla="*/ 104731 w 117"/>
                  <a:gd name="T15" fmla="*/ 313593 h 73"/>
                  <a:gd name="T16" fmla="*/ 130621 w 117"/>
                  <a:gd name="T17" fmla="*/ 317889 h 73"/>
                  <a:gd name="T18" fmla="*/ 248442 w 117"/>
                  <a:gd name="T19" fmla="*/ 317889 h 73"/>
                  <a:gd name="T20" fmla="*/ 401727 w 117"/>
                  <a:gd name="T21" fmla="*/ 317889 h 73"/>
                  <a:gd name="T22" fmla="*/ 414542 w 117"/>
                  <a:gd name="T23" fmla="*/ 317889 h 73"/>
                  <a:gd name="T24" fmla="*/ 510739 w 117"/>
                  <a:gd name="T25" fmla="*/ 221864 h 73"/>
                  <a:gd name="T26" fmla="*/ 397494 w 117"/>
                  <a:gd name="T27" fmla="*/ 130398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7"/>
                  <a:gd name="T43" fmla="*/ 0 h 73"/>
                  <a:gd name="T44" fmla="*/ 117 w 117"/>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7" h="73">
                    <a:moveTo>
                      <a:pt x="91" y="30"/>
                    </a:moveTo>
                    <a:cubicBezTo>
                      <a:pt x="92" y="28"/>
                      <a:pt x="92" y="26"/>
                      <a:pt x="92" y="23"/>
                    </a:cubicBezTo>
                    <a:cubicBezTo>
                      <a:pt x="92" y="11"/>
                      <a:pt x="79" y="0"/>
                      <a:pt x="63" y="0"/>
                    </a:cubicBezTo>
                    <a:cubicBezTo>
                      <a:pt x="49" y="0"/>
                      <a:pt x="38" y="8"/>
                      <a:pt x="35" y="19"/>
                    </a:cubicBezTo>
                    <a:cubicBezTo>
                      <a:pt x="34" y="19"/>
                      <a:pt x="34" y="19"/>
                      <a:pt x="34" y="19"/>
                    </a:cubicBezTo>
                    <a:cubicBezTo>
                      <a:pt x="25" y="19"/>
                      <a:pt x="16" y="22"/>
                      <a:pt x="10" y="27"/>
                    </a:cubicBezTo>
                    <a:cubicBezTo>
                      <a:pt x="4" y="32"/>
                      <a:pt x="0" y="38"/>
                      <a:pt x="0" y="46"/>
                    </a:cubicBezTo>
                    <a:cubicBezTo>
                      <a:pt x="0" y="58"/>
                      <a:pt x="10" y="69"/>
                      <a:pt x="24" y="72"/>
                    </a:cubicBezTo>
                    <a:cubicBezTo>
                      <a:pt x="26" y="73"/>
                      <a:pt x="28" y="73"/>
                      <a:pt x="30" y="73"/>
                    </a:cubicBezTo>
                    <a:cubicBezTo>
                      <a:pt x="57" y="73"/>
                      <a:pt x="57" y="73"/>
                      <a:pt x="57" y="73"/>
                    </a:cubicBezTo>
                    <a:cubicBezTo>
                      <a:pt x="92" y="73"/>
                      <a:pt x="92" y="73"/>
                      <a:pt x="92" y="73"/>
                    </a:cubicBezTo>
                    <a:cubicBezTo>
                      <a:pt x="93" y="73"/>
                      <a:pt x="94" y="73"/>
                      <a:pt x="95" y="73"/>
                    </a:cubicBezTo>
                    <a:cubicBezTo>
                      <a:pt x="108" y="71"/>
                      <a:pt x="117" y="62"/>
                      <a:pt x="117" y="51"/>
                    </a:cubicBezTo>
                    <a:cubicBezTo>
                      <a:pt x="117" y="40"/>
                      <a:pt x="106" y="30"/>
                      <a:pt x="91" y="30"/>
                    </a:cubicBez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94" name="Freeform 143"/>
              <p:cNvSpPr>
                <a:spLocks noEditPoints="1"/>
              </p:cNvSpPr>
              <p:nvPr/>
            </p:nvSpPr>
            <p:spPr bwMode="auto">
              <a:xfrm>
                <a:off x="1206" y="482"/>
                <a:ext cx="251" cy="316"/>
              </a:xfrm>
              <a:custGeom>
                <a:avLst/>
                <a:gdLst>
                  <a:gd name="T0" fmla="*/ 0 w 62"/>
                  <a:gd name="T1" fmla="*/ 194231 h 78"/>
                  <a:gd name="T2" fmla="*/ 0 w 62"/>
                  <a:gd name="T3" fmla="*/ 344833 h 78"/>
                  <a:gd name="T4" fmla="*/ 13145 w 62"/>
                  <a:gd name="T5" fmla="*/ 344833 h 78"/>
                  <a:gd name="T6" fmla="*/ 13145 w 62"/>
                  <a:gd name="T7" fmla="*/ 203143 h 78"/>
                  <a:gd name="T8" fmla="*/ 8619 w 62"/>
                  <a:gd name="T9" fmla="*/ 207393 h 78"/>
                  <a:gd name="T10" fmla="*/ 4312 w 62"/>
                  <a:gd name="T11" fmla="*/ 198545 h 78"/>
                  <a:gd name="T12" fmla="*/ 0 w 62"/>
                  <a:gd name="T13" fmla="*/ 194231 h 78"/>
                  <a:gd name="T14" fmla="*/ 0 w 62"/>
                  <a:gd name="T15" fmla="*/ 159187 h 78"/>
                  <a:gd name="T16" fmla="*/ 0 w 62"/>
                  <a:gd name="T17" fmla="*/ 185581 h 78"/>
                  <a:gd name="T18" fmla="*/ 8619 w 62"/>
                  <a:gd name="T19" fmla="*/ 185581 h 78"/>
                  <a:gd name="T20" fmla="*/ 13145 w 62"/>
                  <a:gd name="T21" fmla="*/ 185581 h 78"/>
                  <a:gd name="T22" fmla="*/ 13145 w 62"/>
                  <a:gd name="T23" fmla="*/ 172419 h 78"/>
                  <a:gd name="T24" fmla="*/ 17457 w 62"/>
                  <a:gd name="T25" fmla="*/ 172419 h 78"/>
                  <a:gd name="T26" fmla="*/ 26076 w 62"/>
                  <a:gd name="T27" fmla="*/ 159187 h 78"/>
                  <a:gd name="T28" fmla="*/ 0 w 62"/>
                  <a:gd name="T29" fmla="*/ 159187 h 78"/>
                  <a:gd name="T30" fmla="*/ 158782 w 62"/>
                  <a:gd name="T31" fmla="*/ 0 h 78"/>
                  <a:gd name="T32" fmla="*/ 158782 w 62"/>
                  <a:gd name="T33" fmla="*/ 97279 h 78"/>
                  <a:gd name="T34" fmla="*/ 131641 w 62"/>
                  <a:gd name="T35" fmla="*/ 97279 h 78"/>
                  <a:gd name="T36" fmla="*/ 131641 w 62"/>
                  <a:gd name="T37" fmla="*/ 4315 h 78"/>
                  <a:gd name="T38" fmla="*/ 122755 w 62"/>
                  <a:gd name="T39" fmla="*/ 4315 h 78"/>
                  <a:gd name="T40" fmla="*/ 122755 w 62"/>
                  <a:gd name="T41" fmla="*/ 110179 h 78"/>
                  <a:gd name="T42" fmla="*/ 158782 w 62"/>
                  <a:gd name="T43" fmla="*/ 110179 h 78"/>
                  <a:gd name="T44" fmla="*/ 158782 w 62"/>
                  <a:gd name="T45" fmla="*/ 159187 h 78"/>
                  <a:gd name="T46" fmla="*/ 34893 w 62"/>
                  <a:gd name="T47" fmla="*/ 159187 h 78"/>
                  <a:gd name="T48" fmla="*/ 30322 w 62"/>
                  <a:gd name="T49" fmla="*/ 172419 h 78"/>
                  <a:gd name="T50" fmla="*/ 171911 w 62"/>
                  <a:gd name="T51" fmla="*/ 172419 h 78"/>
                  <a:gd name="T52" fmla="*/ 171911 w 62"/>
                  <a:gd name="T53" fmla="*/ 110179 h 78"/>
                  <a:gd name="T54" fmla="*/ 202229 w 62"/>
                  <a:gd name="T55" fmla="*/ 110179 h 78"/>
                  <a:gd name="T56" fmla="*/ 202229 w 62"/>
                  <a:gd name="T57" fmla="*/ 286912 h 78"/>
                  <a:gd name="T58" fmla="*/ 34893 w 62"/>
                  <a:gd name="T59" fmla="*/ 286912 h 78"/>
                  <a:gd name="T60" fmla="*/ 34893 w 62"/>
                  <a:gd name="T61" fmla="*/ 344833 h 78"/>
                  <a:gd name="T62" fmla="*/ 43532 w 62"/>
                  <a:gd name="T63" fmla="*/ 344833 h 78"/>
                  <a:gd name="T64" fmla="*/ 43532 w 62"/>
                  <a:gd name="T65" fmla="*/ 295760 h 78"/>
                  <a:gd name="T66" fmla="*/ 210868 w 62"/>
                  <a:gd name="T67" fmla="*/ 295760 h 78"/>
                  <a:gd name="T68" fmla="*/ 210868 w 62"/>
                  <a:gd name="T69" fmla="*/ 110179 h 78"/>
                  <a:gd name="T70" fmla="*/ 246826 w 62"/>
                  <a:gd name="T71" fmla="*/ 110179 h 78"/>
                  <a:gd name="T72" fmla="*/ 246826 w 62"/>
                  <a:gd name="T73" fmla="*/ 310057 h 78"/>
                  <a:gd name="T74" fmla="*/ 229369 w 62"/>
                  <a:gd name="T75" fmla="*/ 331869 h 78"/>
                  <a:gd name="T76" fmla="*/ 229369 w 62"/>
                  <a:gd name="T77" fmla="*/ 344833 h 78"/>
                  <a:gd name="T78" fmla="*/ 272902 w 62"/>
                  <a:gd name="T79" fmla="*/ 344833 h 78"/>
                  <a:gd name="T80" fmla="*/ 272902 w 62"/>
                  <a:gd name="T81" fmla="*/ 331869 h 78"/>
                  <a:gd name="T82" fmla="*/ 255445 w 62"/>
                  <a:gd name="T83" fmla="*/ 310057 h 78"/>
                  <a:gd name="T84" fmla="*/ 255445 w 62"/>
                  <a:gd name="T85" fmla="*/ 97279 h 78"/>
                  <a:gd name="T86" fmla="*/ 210868 w 62"/>
                  <a:gd name="T87" fmla="*/ 97279 h 78"/>
                  <a:gd name="T88" fmla="*/ 210868 w 62"/>
                  <a:gd name="T89" fmla="*/ 0 h 78"/>
                  <a:gd name="T90" fmla="*/ 202229 w 62"/>
                  <a:gd name="T91" fmla="*/ 0 h 78"/>
                  <a:gd name="T92" fmla="*/ 202229 w 62"/>
                  <a:gd name="T93" fmla="*/ 97279 h 78"/>
                  <a:gd name="T94" fmla="*/ 171911 w 62"/>
                  <a:gd name="T95" fmla="*/ 97279 h 78"/>
                  <a:gd name="T96" fmla="*/ 171911 w 62"/>
                  <a:gd name="T97" fmla="*/ 0 h 78"/>
                  <a:gd name="T98" fmla="*/ 158782 w 62"/>
                  <a:gd name="T99" fmla="*/ 0 h 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2"/>
                  <a:gd name="T151" fmla="*/ 0 h 78"/>
                  <a:gd name="T152" fmla="*/ 62 w 62"/>
                  <a:gd name="T153" fmla="*/ 78 h 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2" h="78">
                    <a:moveTo>
                      <a:pt x="0" y="44"/>
                    </a:moveTo>
                    <a:cubicBezTo>
                      <a:pt x="0" y="78"/>
                      <a:pt x="0" y="78"/>
                      <a:pt x="0" y="78"/>
                    </a:cubicBezTo>
                    <a:cubicBezTo>
                      <a:pt x="3" y="78"/>
                      <a:pt x="3" y="78"/>
                      <a:pt x="3" y="78"/>
                    </a:cubicBezTo>
                    <a:cubicBezTo>
                      <a:pt x="3" y="46"/>
                      <a:pt x="3" y="46"/>
                      <a:pt x="3" y="46"/>
                    </a:cubicBezTo>
                    <a:cubicBezTo>
                      <a:pt x="2" y="47"/>
                      <a:pt x="2" y="47"/>
                      <a:pt x="2" y="47"/>
                    </a:cubicBezTo>
                    <a:cubicBezTo>
                      <a:pt x="1" y="45"/>
                      <a:pt x="1" y="45"/>
                      <a:pt x="1" y="45"/>
                    </a:cubicBezTo>
                    <a:cubicBezTo>
                      <a:pt x="0" y="44"/>
                      <a:pt x="0" y="44"/>
                      <a:pt x="0" y="44"/>
                    </a:cubicBezTo>
                    <a:moveTo>
                      <a:pt x="0" y="36"/>
                    </a:moveTo>
                    <a:cubicBezTo>
                      <a:pt x="0" y="42"/>
                      <a:pt x="0" y="42"/>
                      <a:pt x="0" y="42"/>
                    </a:cubicBezTo>
                    <a:cubicBezTo>
                      <a:pt x="2" y="42"/>
                      <a:pt x="2" y="42"/>
                      <a:pt x="2" y="42"/>
                    </a:cubicBezTo>
                    <a:cubicBezTo>
                      <a:pt x="2" y="42"/>
                      <a:pt x="2" y="42"/>
                      <a:pt x="3" y="42"/>
                    </a:cubicBezTo>
                    <a:cubicBezTo>
                      <a:pt x="3" y="39"/>
                      <a:pt x="3" y="39"/>
                      <a:pt x="3" y="39"/>
                    </a:cubicBezTo>
                    <a:cubicBezTo>
                      <a:pt x="4" y="39"/>
                      <a:pt x="4" y="39"/>
                      <a:pt x="4" y="39"/>
                    </a:cubicBezTo>
                    <a:cubicBezTo>
                      <a:pt x="5" y="38"/>
                      <a:pt x="5" y="37"/>
                      <a:pt x="6" y="36"/>
                    </a:cubicBezTo>
                    <a:cubicBezTo>
                      <a:pt x="0" y="36"/>
                      <a:pt x="0" y="36"/>
                      <a:pt x="0" y="36"/>
                    </a:cubicBezTo>
                    <a:moveTo>
                      <a:pt x="36" y="0"/>
                    </a:moveTo>
                    <a:cubicBezTo>
                      <a:pt x="36" y="22"/>
                      <a:pt x="36" y="22"/>
                      <a:pt x="36" y="22"/>
                    </a:cubicBezTo>
                    <a:cubicBezTo>
                      <a:pt x="30" y="22"/>
                      <a:pt x="30" y="22"/>
                      <a:pt x="30" y="22"/>
                    </a:cubicBezTo>
                    <a:cubicBezTo>
                      <a:pt x="30" y="1"/>
                      <a:pt x="30" y="1"/>
                      <a:pt x="30" y="1"/>
                    </a:cubicBezTo>
                    <a:cubicBezTo>
                      <a:pt x="28" y="1"/>
                      <a:pt x="28" y="1"/>
                      <a:pt x="28" y="1"/>
                    </a:cubicBezTo>
                    <a:cubicBezTo>
                      <a:pt x="28" y="25"/>
                      <a:pt x="28" y="25"/>
                      <a:pt x="28" y="25"/>
                    </a:cubicBezTo>
                    <a:cubicBezTo>
                      <a:pt x="36" y="25"/>
                      <a:pt x="36" y="25"/>
                      <a:pt x="36" y="25"/>
                    </a:cubicBezTo>
                    <a:cubicBezTo>
                      <a:pt x="36" y="36"/>
                      <a:pt x="36" y="36"/>
                      <a:pt x="36" y="36"/>
                    </a:cubicBezTo>
                    <a:cubicBezTo>
                      <a:pt x="8" y="36"/>
                      <a:pt x="8" y="36"/>
                      <a:pt x="8" y="36"/>
                    </a:cubicBezTo>
                    <a:cubicBezTo>
                      <a:pt x="8" y="37"/>
                      <a:pt x="8" y="38"/>
                      <a:pt x="7" y="39"/>
                    </a:cubicBezTo>
                    <a:cubicBezTo>
                      <a:pt x="39" y="39"/>
                      <a:pt x="39" y="39"/>
                      <a:pt x="39" y="39"/>
                    </a:cubicBezTo>
                    <a:cubicBezTo>
                      <a:pt x="39" y="25"/>
                      <a:pt x="39" y="25"/>
                      <a:pt x="39" y="25"/>
                    </a:cubicBezTo>
                    <a:cubicBezTo>
                      <a:pt x="46" y="25"/>
                      <a:pt x="46" y="25"/>
                      <a:pt x="46" y="25"/>
                    </a:cubicBezTo>
                    <a:cubicBezTo>
                      <a:pt x="46" y="65"/>
                      <a:pt x="46" y="65"/>
                      <a:pt x="46" y="65"/>
                    </a:cubicBezTo>
                    <a:cubicBezTo>
                      <a:pt x="8" y="65"/>
                      <a:pt x="8" y="65"/>
                      <a:pt x="8" y="65"/>
                    </a:cubicBezTo>
                    <a:cubicBezTo>
                      <a:pt x="8" y="78"/>
                      <a:pt x="8" y="78"/>
                      <a:pt x="8" y="78"/>
                    </a:cubicBezTo>
                    <a:cubicBezTo>
                      <a:pt x="10" y="78"/>
                      <a:pt x="10" y="78"/>
                      <a:pt x="10" y="78"/>
                    </a:cubicBezTo>
                    <a:cubicBezTo>
                      <a:pt x="10" y="67"/>
                      <a:pt x="10" y="67"/>
                      <a:pt x="10" y="67"/>
                    </a:cubicBezTo>
                    <a:cubicBezTo>
                      <a:pt x="48" y="67"/>
                      <a:pt x="48" y="67"/>
                      <a:pt x="48" y="67"/>
                    </a:cubicBezTo>
                    <a:cubicBezTo>
                      <a:pt x="48" y="25"/>
                      <a:pt x="48" y="25"/>
                      <a:pt x="48" y="25"/>
                    </a:cubicBezTo>
                    <a:cubicBezTo>
                      <a:pt x="56" y="25"/>
                      <a:pt x="56" y="25"/>
                      <a:pt x="56" y="25"/>
                    </a:cubicBezTo>
                    <a:cubicBezTo>
                      <a:pt x="56" y="70"/>
                      <a:pt x="56" y="70"/>
                      <a:pt x="56" y="70"/>
                    </a:cubicBezTo>
                    <a:cubicBezTo>
                      <a:pt x="53" y="71"/>
                      <a:pt x="52" y="73"/>
                      <a:pt x="52" y="75"/>
                    </a:cubicBezTo>
                    <a:cubicBezTo>
                      <a:pt x="52" y="76"/>
                      <a:pt x="52" y="77"/>
                      <a:pt x="52" y="78"/>
                    </a:cubicBezTo>
                    <a:cubicBezTo>
                      <a:pt x="62" y="78"/>
                      <a:pt x="62" y="78"/>
                      <a:pt x="62" y="78"/>
                    </a:cubicBezTo>
                    <a:cubicBezTo>
                      <a:pt x="62" y="77"/>
                      <a:pt x="62" y="76"/>
                      <a:pt x="62" y="75"/>
                    </a:cubicBezTo>
                    <a:cubicBezTo>
                      <a:pt x="62" y="73"/>
                      <a:pt x="60" y="71"/>
                      <a:pt x="58" y="70"/>
                    </a:cubicBezTo>
                    <a:cubicBezTo>
                      <a:pt x="58" y="22"/>
                      <a:pt x="58" y="22"/>
                      <a:pt x="58" y="22"/>
                    </a:cubicBezTo>
                    <a:cubicBezTo>
                      <a:pt x="48" y="22"/>
                      <a:pt x="48" y="22"/>
                      <a:pt x="48" y="22"/>
                    </a:cubicBezTo>
                    <a:cubicBezTo>
                      <a:pt x="48" y="0"/>
                      <a:pt x="48" y="0"/>
                      <a:pt x="48" y="0"/>
                    </a:cubicBezTo>
                    <a:cubicBezTo>
                      <a:pt x="46" y="0"/>
                      <a:pt x="46" y="0"/>
                      <a:pt x="46" y="0"/>
                    </a:cubicBezTo>
                    <a:cubicBezTo>
                      <a:pt x="46" y="22"/>
                      <a:pt x="46" y="22"/>
                      <a:pt x="46" y="22"/>
                    </a:cubicBezTo>
                    <a:cubicBezTo>
                      <a:pt x="39" y="22"/>
                      <a:pt x="39" y="22"/>
                      <a:pt x="39" y="22"/>
                    </a:cubicBezTo>
                    <a:cubicBezTo>
                      <a:pt x="39" y="0"/>
                      <a:pt x="39" y="0"/>
                      <a:pt x="39" y="0"/>
                    </a:cubicBezTo>
                    <a:cubicBezTo>
                      <a:pt x="36" y="0"/>
                      <a:pt x="36" y="0"/>
                      <a:pt x="36"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95" name="Freeform 144"/>
              <p:cNvSpPr>
                <a:spLocks noEditPoints="1"/>
              </p:cNvSpPr>
              <p:nvPr/>
            </p:nvSpPr>
            <p:spPr bwMode="auto">
              <a:xfrm>
                <a:off x="1206" y="628"/>
                <a:ext cx="32" cy="45"/>
              </a:xfrm>
              <a:custGeom>
                <a:avLst/>
                <a:gdLst>
                  <a:gd name="T0" fmla="*/ 12288 w 8"/>
                  <a:gd name="T1" fmla="*/ 28550 h 11"/>
                  <a:gd name="T2" fmla="*/ 8192 w 8"/>
                  <a:gd name="T3" fmla="*/ 28550 h 11"/>
                  <a:gd name="T4" fmla="*/ 0 w 8"/>
                  <a:gd name="T5" fmla="*/ 28550 h 11"/>
                  <a:gd name="T6" fmla="*/ 0 w 8"/>
                  <a:gd name="T7" fmla="*/ 37788 h 11"/>
                  <a:gd name="T8" fmla="*/ 4096 w 8"/>
                  <a:gd name="T9" fmla="*/ 42308 h 11"/>
                  <a:gd name="T10" fmla="*/ 8192 w 8"/>
                  <a:gd name="T11" fmla="*/ 51545 h 11"/>
                  <a:gd name="T12" fmla="*/ 12288 w 8"/>
                  <a:gd name="T13" fmla="*/ 47025 h 11"/>
                  <a:gd name="T14" fmla="*/ 12288 w 8"/>
                  <a:gd name="T15" fmla="*/ 28550 h 11"/>
                  <a:gd name="T16" fmla="*/ 24576 w 8"/>
                  <a:gd name="T17" fmla="*/ 0 h 11"/>
                  <a:gd name="T18" fmla="*/ 16384 w 8"/>
                  <a:gd name="T19" fmla="*/ 13688 h 11"/>
                  <a:gd name="T20" fmla="*/ 28672 w 8"/>
                  <a:gd name="T21" fmla="*/ 13688 h 11"/>
                  <a:gd name="T22" fmla="*/ 32768 w 8"/>
                  <a:gd name="T23" fmla="*/ 0 h 11"/>
                  <a:gd name="T24" fmla="*/ 24576 w 8"/>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1"/>
                  <a:gd name="T41" fmla="*/ 8 w 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1">
                    <a:moveTo>
                      <a:pt x="3" y="6"/>
                    </a:moveTo>
                    <a:cubicBezTo>
                      <a:pt x="2" y="6"/>
                      <a:pt x="2" y="6"/>
                      <a:pt x="2" y="6"/>
                    </a:cubicBezTo>
                    <a:cubicBezTo>
                      <a:pt x="0" y="6"/>
                      <a:pt x="0" y="6"/>
                      <a:pt x="0" y="6"/>
                    </a:cubicBezTo>
                    <a:cubicBezTo>
                      <a:pt x="0" y="8"/>
                      <a:pt x="0" y="8"/>
                      <a:pt x="0" y="8"/>
                    </a:cubicBezTo>
                    <a:cubicBezTo>
                      <a:pt x="1" y="9"/>
                      <a:pt x="1" y="9"/>
                      <a:pt x="1" y="9"/>
                    </a:cubicBezTo>
                    <a:cubicBezTo>
                      <a:pt x="2" y="11"/>
                      <a:pt x="2" y="11"/>
                      <a:pt x="2" y="11"/>
                    </a:cubicBezTo>
                    <a:cubicBezTo>
                      <a:pt x="3" y="10"/>
                      <a:pt x="3" y="10"/>
                      <a:pt x="3" y="10"/>
                    </a:cubicBezTo>
                    <a:cubicBezTo>
                      <a:pt x="3" y="6"/>
                      <a:pt x="3" y="6"/>
                      <a:pt x="3" y="6"/>
                    </a:cubicBezTo>
                    <a:moveTo>
                      <a:pt x="6" y="0"/>
                    </a:moveTo>
                    <a:cubicBezTo>
                      <a:pt x="5" y="1"/>
                      <a:pt x="5" y="2"/>
                      <a:pt x="4" y="3"/>
                    </a:cubicBezTo>
                    <a:cubicBezTo>
                      <a:pt x="7" y="3"/>
                      <a:pt x="7" y="3"/>
                      <a:pt x="7" y="3"/>
                    </a:cubicBezTo>
                    <a:cubicBezTo>
                      <a:pt x="8" y="2"/>
                      <a:pt x="8" y="1"/>
                      <a:pt x="8" y="0"/>
                    </a:cubicBezTo>
                    <a:cubicBezTo>
                      <a:pt x="6" y="0"/>
                      <a:pt x="6" y="0"/>
                      <a:pt x="6"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96" name="Freeform 145"/>
              <p:cNvSpPr>
                <a:spLocks noEditPoints="1"/>
              </p:cNvSpPr>
              <p:nvPr/>
            </p:nvSpPr>
            <p:spPr bwMode="auto">
              <a:xfrm>
                <a:off x="1190" y="798"/>
                <a:ext cx="267" cy="45"/>
              </a:xfrm>
              <a:custGeom>
                <a:avLst/>
                <a:gdLst>
                  <a:gd name="T0" fmla="*/ 30260 w 66"/>
                  <a:gd name="T1" fmla="*/ 0 h 11"/>
                  <a:gd name="T2" fmla="*/ 17412 w 66"/>
                  <a:gd name="T3" fmla="*/ 0 h 11"/>
                  <a:gd name="T4" fmla="*/ 17412 w 66"/>
                  <a:gd name="T5" fmla="*/ 28550 h 11"/>
                  <a:gd name="T6" fmla="*/ 0 w 66"/>
                  <a:gd name="T7" fmla="*/ 51545 h 11"/>
                  <a:gd name="T8" fmla="*/ 0 w 66"/>
                  <a:gd name="T9" fmla="*/ 51545 h 11"/>
                  <a:gd name="T10" fmla="*/ 43367 w 66"/>
                  <a:gd name="T11" fmla="*/ 51545 h 11"/>
                  <a:gd name="T12" fmla="*/ 43367 w 66"/>
                  <a:gd name="T13" fmla="*/ 51545 h 11"/>
                  <a:gd name="T14" fmla="*/ 30260 w 66"/>
                  <a:gd name="T15" fmla="*/ 28550 h 11"/>
                  <a:gd name="T16" fmla="*/ 30260 w 66"/>
                  <a:gd name="T17" fmla="*/ 0 h 11"/>
                  <a:gd name="T18" fmla="*/ 61912 w 66"/>
                  <a:gd name="T19" fmla="*/ 0 h 11"/>
                  <a:gd name="T20" fmla="*/ 53024 w 66"/>
                  <a:gd name="T21" fmla="*/ 0 h 11"/>
                  <a:gd name="T22" fmla="*/ 53024 w 66"/>
                  <a:gd name="T23" fmla="*/ 51545 h 11"/>
                  <a:gd name="T24" fmla="*/ 61912 w 66"/>
                  <a:gd name="T25" fmla="*/ 51545 h 11"/>
                  <a:gd name="T26" fmla="*/ 61912 w 66"/>
                  <a:gd name="T27" fmla="*/ 0 h 11"/>
                  <a:gd name="T28" fmla="*/ 289262 w 66"/>
                  <a:gd name="T29" fmla="*/ 0 h 11"/>
                  <a:gd name="T30" fmla="*/ 245895 w 66"/>
                  <a:gd name="T31" fmla="*/ 0 h 11"/>
                  <a:gd name="T32" fmla="*/ 267546 w 66"/>
                  <a:gd name="T33" fmla="*/ 13688 h 11"/>
                  <a:gd name="T34" fmla="*/ 289262 w 66"/>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1"/>
                  <a:gd name="T56" fmla="*/ 66 w 66"/>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1">
                    <a:moveTo>
                      <a:pt x="7" y="0"/>
                    </a:moveTo>
                    <a:cubicBezTo>
                      <a:pt x="4" y="0"/>
                      <a:pt x="4" y="0"/>
                      <a:pt x="4" y="0"/>
                    </a:cubicBezTo>
                    <a:cubicBezTo>
                      <a:pt x="4" y="6"/>
                      <a:pt x="4" y="6"/>
                      <a:pt x="4" y="6"/>
                    </a:cubicBezTo>
                    <a:cubicBezTo>
                      <a:pt x="2" y="6"/>
                      <a:pt x="0" y="8"/>
                      <a:pt x="0" y="11"/>
                    </a:cubicBezTo>
                    <a:cubicBezTo>
                      <a:pt x="0" y="11"/>
                      <a:pt x="0" y="11"/>
                      <a:pt x="0" y="11"/>
                    </a:cubicBezTo>
                    <a:cubicBezTo>
                      <a:pt x="10" y="11"/>
                      <a:pt x="10" y="11"/>
                      <a:pt x="10" y="11"/>
                    </a:cubicBezTo>
                    <a:cubicBezTo>
                      <a:pt x="10" y="11"/>
                      <a:pt x="10" y="11"/>
                      <a:pt x="10" y="11"/>
                    </a:cubicBezTo>
                    <a:cubicBezTo>
                      <a:pt x="10" y="8"/>
                      <a:pt x="9" y="6"/>
                      <a:pt x="7" y="6"/>
                    </a:cubicBezTo>
                    <a:cubicBezTo>
                      <a:pt x="7" y="0"/>
                      <a:pt x="7" y="0"/>
                      <a:pt x="7" y="0"/>
                    </a:cubicBezTo>
                    <a:moveTo>
                      <a:pt x="14" y="0"/>
                    </a:moveTo>
                    <a:cubicBezTo>
                      <a:pt x="12" y="0"/>
                      <a:pt x="12" y="0"/>
                      <a:pt x="12" y="0"/>
                    </a:cubicBezTo>
                    <a:cubicBezTo>
                      <a:pt x="12" y="11"/>
                      <a:pt x="12" y="11"/>
                      <a:pt x="12" y="11"/>
                    </a:cubicBezTo>
                    <a:cubicBezTo>
                      <a:pt x="14" y="11"/>
                      <a:pt x="14" y="11"/>
                      <a:pt x="14" y="11"/>
                    </a:cubicBezTo>
                    <a:cubicBezTo>
                      <a:pt x="14" y="0"/>
                      <a:pt x="14" y="0"/>
                      <a:pt x="14" y="0"/>
                    </a:cubicBezTo>
                    <a:moveTo>
                      <a:pt x="66" y="0"/>
                    </a:moveTo>
                    <a:cubicBezTo>
                      <a:pt x="56" y="0"/>
                      <a:pt x="56" y="0"/>
                      <a:pt x="56" y="0"/>
                    </a:cubicBezTo>
                    <a:cubicBezTo>
                      <a:pt x="57" y="1"/>
                      <a:pt x="59" y="3"/>
                      <a:pt x="61" y="3"/>
                    </a:cubicBezTo>
                    <a:cubicBezTo>
                      <a:pt x="63" y="3"/>
                      <a:pt x="65" y="1"/>
                      <a:pt x="66" y="0"/>
                    </a:cubicBezTo>
                  </a:path>
                </a:pathLst>
              </a:custGeom>
              <a:solidFill>
                <a:srgbClr val="93939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97" name="Freeform 146"/>
              <p:cNvSpPr>
                <a:spLocks noEditPoints="1"/>
              </p:cNvSpPr>
              <p:nvPr/>
            </p:nvSpPr>
            <p:spPr bwMode="auto">
              <a:xfrm>
                <a:off x="1190" y="843"/>
                <a:ext cx="56" cy="48"/>
              </a:xfrm>
              <a:custGeom>
                <a:avLst/>
                <a:gdLst>
                  <a:gd name="T0" fmla="*/ 40960 w 14"/>
                  <a:gd name="T1" fmla="*/ 0 h 12"/>
                  <a:gd name="T2" fmla="*/ 0 w 14"/>
                  <a:gd name="T3" fmla="*/ 0 h 12"/>
                  <a:gd name="T4" fmla="*/ 20480 w 14"/>
                  <a:gd name="T5" fmla="*/ 20480 h 12"/>
                  <a:gd name="T6" fmla="*/ 40960 w 14"/>
                  <a:gd name="T7" fmla="*/ 0 h 12"/>
                  <a:gd name="T8" fmla="*/ 57344 w 14"/>
                  <a:gd name="T9" fmla="*/ 0 h 12"/>
                  <a:gd name="T10" fmla="*/ 49152 w 14"/>
                  <a:gd name="T11" fmla="*/ 0 h 12"/>
                  <a:gd name="T12" fmla="*/ 49152 w 14"/>
                  <a:gd name="T13" fmla="*/ 49152 h 12"/>
                  <a:gd name="T14" fmla="*/ 57344 w 14"/>
                  <a:gd name="T15" fmla="*/ 49152 h 12"/>
                  <a:gd name="T16" fmla="*/ 57344 w 14"/>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2"/>
                  <a:gd name="T29" fmla="*/ 14 w 14"/>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2">
                    <a:moveTo>
                      <a:pt x="10" y="0"/>
                    </a:moveTo>
                    <a:cubicBezTo>
                      <a:pt x="0" y="0"/>
                      <a:pt x="0" y="0"/>
                      <a:pt x="0" y="0"/>
                    </a:cubicBezTo>
                    <a:cubicBezTo>
                      <a:pt x="0" y="2"/>
                      <a:pt x="2" y="5"/>
                      <a:pt x="5" y="5"/>
                    </a:cubicBezTo>
                    <a:cubicBezTo>
                      <a:pt x="8" y="5"/>
                      <a:pt x="10" y="2"/>
                      <a:pt x="10" y="0"/>
                    </a:cubicBezTo>
                    <a:moveTo>
                      <a:pt x="14" y="0"/>
                    </a:moveTo>
                    <a:cubicBezTo>
                      <a:pt x="12" y="0"/>
                      <a:pt x="12" y="0"/>
                      <a:pt x="12" y="0"/>
                    </a:cubicBezTo>
                    <a:cubicBezTo>
                      <a:pt x="12" y="12"/>
                      <a:pt x="12" y="12"/>
                      <a:pt x="12" y="12"/>
                    </a:cubicBezTo>
                    <a:cubicBezTo>
                      <a:pt x="14" y="12"/>
                      <a:pt x="14" y="12"/>
                      <a:pt x="14" y="12"/>
                    </a:cubicBezTo>
                    <a:cubicBezTo>
                      <a:pt x="14" y="0"/>
                      <a:pt x="14" y="0"/>
                      <a:pt x="14" y="0"/>
                    </a:cubicBezTo>
                  </a:path>
                </a:pathLst>
              </a:custGeom>
              <a:solidFill>
                <a:srgbClr val="1D1E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98" name="Freeform 147"/>
              <p:cNvSpPr/>
              <p:nvPr/>
            </p:nvSpPr>
            <p:spPr bwMode="auto">
              <a:xfrm>
                <a:off x="1222" y="891"/>
                <a:ext cx="41" cy="49"/>
              </a:xfrm>
              <a:custGeom>
                <a:avLst/>
                <a:gdLst>
                  <a:gd name="T0" fmla="*/ 28811 w 10"/>
                  <a:gd name="T1" fmla="*/ 0 h 12"/>
                  <a:gd name="T2" fmla="*/ 18676 w 10"/>
                  <a:gd name="T3" fmla="*/ 0 h 12"/>
                  <a:gd name="T4" fmla="*/ 18676 w 10"/>
                  <a:gd name="T5" fmla="*/ 13622 h 12"/>
                  <a:gd name="T6" fmla="*/ 0 w 10"/>
                  <a:gd name="T7" fmla="*/ 37518 h 12"/>
                  <a:gd name="T8" fmla="*/ 4555 w 10"/>
                  <a:gd name="T9" fmla="*/ 55623 h 12"/>
                  <a:gd name="T10" fmla="*/ 42931 w 10"/>
                  <a:gd name="T11" fmla="*/ 55623 h 12"/>
                  <a:gd name="T12" fmla="*/ 47486 w 10"/>
                  <a:gd name="T13" fmla="*/ 37518 h 12"/>
                  <a:gd name="T14" fmla="*/ 28811 w 10"/>
                  <a:gd name="T15" fmla="*/ 13622 h 12"/>
                  <a:gd name="T16" fmla="*/ 28811 w 10"/>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2"/>
                  <a:gd name="T29" fmla="*/ 10 w 10"/>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2">
                    <a:moveTo>
                      <a:pt x="6" y="0"/>
                    </a:moveTo>
                    <a:cubicBezTo>
                      <a:pt x="4" y="0"/>
                      <a:pt x="4" y="0"/>
                      <a:pt x="4" y="0"/>
                    </a:cubicBezTo>
                    <a:cubicBezTo>
                      <a:pt x="4" y="3"/>
                      <a:pt x="4" y="3"/>
                      <a:pt x="4" y="3"/>
                    </a:cubicBezTo>
                    <a:cubicBezTo>
                      <a:pt x="1" y="4"/>
                      <a:pt x="0" y="6"/>
                      <a:pt x="0" y="8"/>
                    </a:cubicBezTo>
                    <a:cubicBezTo>
                      <a:pt x="0" y="10"/>
                      <a:pt x="0" y="11"/>
                      <a:pt x="1" y="12"/>
                    </a:cubicBezTo>
                    <a:cubicBezTo>
                      <a:pt x="9" y="12"/>
                      <a:pt x="9" y="12"/>
                      <a:pt x="9" y="12"/>
                    </a:cubicBezTo>
                    <a:cubicBezTo>
                      <a:pt x="10" y="11"/>
                      <a:pt x="10" y="10"/>
                      <a:pt x="10" y="8"/>
                    </a:cubicBezTo>
                    <a:cubicBezTo>
                      <a:pt x="10" y="6"/>
                      <a:pt x="9" y="4"/>
                      <a:pt x="6" y="3"/>
                    </a:cubicBezTo>
                    <a:cubicBezTo>
                      <a:pt x="6" y="0"/>
                      <a:pt x="6" y="0"/>
                      <a:pt x="6" y="0"/>
                    </a:cubicBezTo>
                  </a:path>
                </a:pathLst>
              </a:custGeom>
              <a:solidFill>
                <a:srgbClr val="93939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699" name="Freeform 148"/>
              <p:cNvSpPr/>
              <p:nvPr/>
            </p:nvSpPr>
            <p:spPr bwMode="auto">
              <a:xfrm>
                <a:off x="1226" y="940"/>
                <a:ext cx="32" cy="8"/>
              </a:xfrm>
              <a:custGeom>
                <a:avLst/>
                <a:gdLst>
                  <a:gd name="T0" fmla="*/ 32768 w 8"/>
                  <a:gd name="T1" fmla="*/ 0 h 2"/>
                  <a:gd name="T2" fmla="*/ 0 w 8"/>
                  <a:gd name="T3" fmla="*/ 0 h 2"/>
                  <a:gd name="T4" fmla="*/ 16384 w 8"/>
                  <a:gd name="T5" fmla="*/ 8192 h 2"/>
                  <a:gd name="T6" fmla="*/ 32768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8" y="0"/>
                    </a:moveTo>
                    <a:cubicBezTo>
                      <a:pt x="0" y="0"/>
                      <a:pt x="0" y="0"/>
                      <a:pt x="0" y="0"/>
                    </a:cubicBezTo>
                    <a:cubicBezTo>
                      <a:pt x="1" y="1"/>
                      <a:pt x="2" y="2"/>
                      <a:pt x="4" y="2"/>
                    </a:cubicBezTo>
                    <a:cubicBezTo>
                      <a:pt x="5" y="2"/>
                      <a:pt x="7" y="1"/>
                      <a:pt x="8" y="0"/>
                    </a:cubicBezTo>
                  </a:path>
                </a:pathLst>
              </a:custGeom>
              <a:solidFill>
                <a:srgbClr val="3C72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00" name="Freeform 149"/>
              <p:cNvSpPr>
                <a:spLocks noEditPoints="1"/>
              </p:cNvSpPr>
              <p:nvPr/>
            </p:nvSpPr>
            <p:spPr bwMode="auto">
              <a:xfrm>
                <a:off x="1465" y="482"/>
                <a:ext cx="291" cy="316"/>
              </a:xfrm>
              <a:custGeom>
                <a:avLst/>
                <a:gdLst>
                  <a:gd name="T0" fmla="*/ 300991 w 72"/>
                  <a:gd name="T1" fmla="*/ 344833 h 78"/>
                  <a:gd name="T2" fmla="*/ 313795 w 72"/>
                  <a:gd name="T3" fmla="*/ 243239 h 78"/>
                  <a:gd name="T4" fmla="*/ 313795 w 72"/>
                  <a:gd name="T5" fmla="*/ 238904 h 78"/>
                  <a:gd name="T6" fmla="*/ 230816 w 72"/>
                  <a:gd name="T7" fmla="*/ 207393 h 78"/>
                  <a:gd name="T8" fmla="*/ 226519 w 72"/>
                  <a:gd name="T9" fmla="*/ 217092 h 78"/>
                  <a:gd name="T10" fmla="*/ 239323 w 72"/>
                  <a:gd name="T11" fmla="*/ 344833 h 78"/>
                  <a:gd name="T12" fmla="*/ 230816 w 72"/>
                  <a:gd name="T13" fmla="*/ 207393 h 78"/>
                  <a:gd name="T14" fmla="*/ 200645 w 72"/>
                  <a:gd name="T15" fmla="*/ 203143 h 78"/>
                  <a:gd name="T16" fmla="*/ 226519 w 72"/>
                  <a:gd name="T17" fmla="*/ 203143 h 78"/>
                  <a:gd name="T18" fmla="*/ 230816 w 72"/>
                  <a:gd name="T19" fmla="*/ 203143 h 78"/>
                  <a:gd name="T20" fmla="*/ 239323 w 72"/>
                  <a:gd name="T21" fmla="*/ 203143 h 78"/>
                  <a:gd name="T22" fmla="*/ 300991 w 72"/>
                  <a:gd name="T23" fmla="*/ 203143 h 78"/>
                  <a:gd name="T24" fmla="*/ 305287 w 72"/>
                  <a:gd name="T25" fmla="*/ 221427 h 78"/>
                  <a:gd name="T26" fmla="*/ 313795 w 72"/>
                  <a:gd name="T27" fmla="*/ 198545 h 78"/>
                  <a:gd name="T28" fmla="*/ 300991 w 72"/>
                  <a:gd name="T29" fmla="*/ 189896 h 78"/>
                  <a:gd name="T30" fmla="*/ 313795 w 72"/>
                  <a:gd name="T31" fmla="*/ 189896 h 78"/>
                  <a:gd name="T32" fmla="*/ 222288 w 72"/>
                  <a:gd name="T33" fmla="*/ 97279 h 78"/>
                  <a:gd name="T34" fmla="*/ 200645 w 72"/>
                  <a:gd name="T35" fmla="*/ 105864 h 78"/>
                  <a:gd name="T36" fmla="*/ 217729 w 72"/>
                  <a:gd name="T37" fmla="*/ 110179 h 78"/>
                  <a:gd name="T38" fmla="*/ 235096 w 72"/>
                  <a:gd name="T39" fmla="*/ 97279 h 78"/>
                  <a:gd name="T40" fmla="*/ 226519 w 72"/>
                  <a:gd name="T41" fmla="*/ 110179 h 78"/>
                  <a:gd name="T42" fmla="*/ 235096 w 72"/>
                  <a:gd name="T43" fmla="*/ 97279 h 78"/>
                  <a:gd name="T44" fmla="*/ 243620 w 72"/>
                  <a:gd name="T45" fmla="*/ 97279 h 78"/>
                  <a:gd name="T46" fmla="*/ 300991 w 72"/>
                  <a:gd name="T47" fmla="*/ 110179 h 78"/>
                  <a:gd name="T48" fmla="*/ 300991 w 72"/>
                  <a:gd name="T49" fmla="*/ 137375 h 78"/>
                  <a:gd name="T50" fmla="*/ 300991 w 72"/>
                  <a:gd name="T51" fmla="*/ 185581 h 78"/>
                  <a:gd name="T52" fmla="*/ 313795 w 72"/>
                  <a:gd name="T53" fmla="*/ 97279 h 78"/>
                  <a:gd name="T54" fmla="*/ 0 w 72"/>
                  <a:gd name="T55" fmla="*/ 0 h 78"/>
                  <a:gd name="T56" fmla="*/ 157455 w 72"/>
                  <a:gd name="T57" fmla="*/ 217092 h 78"/>
                  <a:gd name="T58" fmla="*/ 139045 w 72"/>
                  <a:gd name="T59" fmla="*/ 340518 h 78"/>
                  <a:gd name="T60" fmla="*/ 183346 w 72"/>
                  <a:gd name="T61" fmla="*/ 344833 h 78"/>
                  <a:gd name="T62" fmla="*/ 165979 w 72"/>
                  <a:gd name="T63" fmla="*/ 318706 h 78"/>
                  <a:gd name="T64" fmla="*/ 204925 w 72"/>
                  <a:gd name="T65" fmla="*/ 217092 h 78"/>
                  <a:gd name="T66" fmla="*/ 165979 w 72"/>
                  <a:gd name="T67" fmla="*/ 203143 h 78"/>
                  <a:gd name="T68" fmla="*/ 196413 w 72"/>
                  <a:gd name="T69" fmla="*/ 110179 h 78"/>
                  <a:gd name="T70" fmla="*/ 187558 w 72"/>
                  <a:gd name="T71" fmla="*/ 97279 h 78"/>
                  <a:gd name="T72" fmla="*/ 165979 w 72"/>
                  <a:gd name="T73" fmla="*/ 79717 h 78"/>
                  <a:gd name="T74" fmla="*/ 82984 w 72"/>
                  <a:gd name="T75" fmla="*/ 4315 h 78"/>
                  <a:gd name="T76" fmla="*/ 70175 w 72"/>
                  <a:gd name="T77" fmla="*/ 92685 h 78"/>
                  <a:gd name="T78" fmla="*/ 157455 w 72"/>
                  <a:gd name="T79" fmla="*/ 97279 h 78"/>
                  <a:gd name="T80" fmla="*/ 57109 w 72"/>
                  <a:gd name="T81" fmla="*/ 0 h 78"/>
                  <a:gd name="T82" fmla="*/ 43238 w 72"/>
                  <a:gd name="T83" fmla="*/ 110179 h 78"/>
                  <a:gd name="T84" fmla="*/ 157455 w 72"/>
                  <a:gd name="T85" fmla="*/ 203143 h 78"/>
                  <a:gd name="T86" fmla="*/ 8512 w 72"/>
                  <a:gd name="T87" fmla="*/ 0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78"/>
                  <a:gd name="T134" fmla="*/ 72 w 72"/>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78">
                    <a:moveTo>
                      <a:pt x="69" y="51"/>
                    </a:moveTo>
                    <a:cubicBezTo>
                      <a:pt x="69" y="78"/>
                      <a:pt x="69" y="78"/>
                      <a:pt x="69" y="78"/>
                    </a:cubicBezTo>
                    <a:cubicBezTo>
                      <a:pt x="72" y="78"/>
                      <a:pt x="72" y="78"/>
                      <a:pt x="72" y="78"/>
                    </a:cubicBezTo>
                    <a:cubicBezTo>
                      <a:pt x="72" y="55"/>
                      <a:pt x="72" y="55"/>
                      <a:pt x="72" y="55"/>
                    </a:cubicBezTo>
                    <a:cubicBezTo>
                      <a:pt x="71" y="55"/>
                      <a:pt x="71" y="55"/>
                      <a:pt x="71" y="55"/>
                    </a:cubicBezTo>
                    <a:cubicBezTo>
                      <a:pt x="72" y="54"/>
                      <a:pt x="72" y="54"/>
                      <a:pt x="72" y="54"/>
                    </a:cubicBezTo>
                    <a:cubicBezTo>
                      <a:pt x="69" y="51"/>
                      <a:pt x="69" y="51"/>
                      <a:pt x="69" y="51"/>
                    </a:cubicBezTo>
                    <a:moveTo>
                      <a:pt x="53" y="47"/>
                    </a:moveTo>
                    <a:cubicBezTo>
                      <a:pt x="50" y="49"/>
                      <a:pt x="50" y="49"/>
                      <a:pt x="50" y="49"/>
                    </a:cubicBezTo>
                    <a:cubicBezTo>
                      <a:pt x="52" y="49"/>
                      <a:pt x="52" y="49"/>
                      <a:pt x="52" y="49"/>
                    </a:cubicBezTo>
                    <a:cubicBezTo>
                      <a:pt x="52" y="78"/>
                      <a:pt x="52" y="78"/>
                      <a:pt x="52" y="78"/>
                    </a:cubicBezTo>
                    <a:cubicBezTo>
                      <a:pt x="55" y="78"/>
                      <a:pt x="55" y="78"/>
                      <a:pt x="55" y="78"/>
                    </a:cubicBezTo>
                    <a:cubicBezTo>
                      <a:pt x="55" y="49"/>
                      <a:pt x="55" y="49"/>
                      <a:pt x="55" y="49"/>
                    </a:cubicBezTo>
                    <a:cubicBezTo>
                      <a:pt x="53" y="47"/>
                      <a:pt x="53" y="47"/>
                      <a:pt x="53" y="47"/>
                    </a:cubicBezTo>
                    <a:moveTo>
                      <a:pt x="52" y="46"/>
                    </a:moveTo>
                    <a:cubicBezTo>
                      <a:pt x="46" y="46"/>
                      <a:pt x="46" y="46"/>
                      <a:pt x="46" y="46"/>
                    </a:cubicBezTo>
                    <a:cubicBezTo>
                      <a:pt x="47" y="47"/>
                      <a:pt x="48" y="48"/>
                      <a:pt x="48" y="49"/>
                    </a:cubicBezTo>
                    <a:cubicBezTo>
                      <a:pt x="52" y="46"/>
                      <a:pt x="52" y="46"/>
                      <a:pt x="52" y="46"/>
                    </a:cubicBezTo>
                    <a:moveTo>
                      <a:pt x="55" y="46"/>
                    </a:moveTo>
                    <a:cubicBezTo>
                      <a:pt x="53" y="46"/>
                      <a:pt x="53" y="46"/>
                      <a:pt x="53" y="46"/>
                    </a:cubicBezTo>
                    <a:cubicBezTo>
                      <a:pt x="55" y="47"/>
                      <a:pt x="55" y="47"/>
                      <a:pt x="55" y="47"/>
                    </a:cubicBezTo>
                    <a:cubicBezTo>
                      <a:pt x="55" y="46"/>
                      <a:pt x="55" y="46"/>
                      <a:pt x="55" y="46"/>
                    </a:cubicBezTo>
                    <a:moveTo>
                      <a:pt x="72" y="45"/>
                    </a:moveTo>
                    <a:cubicBezTo>
                      <a:pt x="71" y="45"/>
                      <a:pt x="70" y="45"/>
                      <a:pt x="69" y="46"/>
                    </a:cubicBezTo>
                    <a:cubicBezTo>
                      <a:pt x="69" y="50"/>
                      <a:pt x="69" y="50"/>
                      <a:pt x="69" y="50"/>
                    </a:cubicBezTo>
                    <a:cubicBezTo>
                      <a:pt x="70" y="50"/>
                      <a:pt x="70" y="50"/>
                      <a:pt x="70" y="50"/>
                    </a:cubicBezTo>
                    <a:cubicBezTo>
                      <a:pt x="72" y="53"/>
                      <a:pt x="72" y="53"/>
                      <a:pt x="72" y="53"/>
                    </a:cubicBezTo>
                    <a:cubicBezTo>
                      <a:pt x="72" y="45"/>
                      <a:pt x="72" y="45"/>
                      <a:pt x="72" y="45"/>
                    </a:cubicBezTo>
                    <a:moveTo>
                      <a:pt x="72" y="42"/>
                    </a:moveTo>
                    <a:cubicBezTo>
                      <a:pt x="71" y="42"/>
                      <a:pt x="70" y="43"/>
                      <a:pt x="69" y="43"/>
                    </a:cubicBezTo>
                    <a:cubicBezTo>
                      <a:pt x="69" y="44"/>
                      <a:pt x="69" y="44"/>
                      <a:pt x="69" y="44"/>
                    </a:cubicBezTo>
                    <a:cubicBezTo>
                      <a:pt x="70" y="44"/>
                      <a:pt x="71" y="43"/>
                      <a:pt x="72" y="43"/>
                    </a:cubicBezTo>
                    <a:cubicBezTo>
                      <a:pt x="72" y="42"/>
                      <a:pt x="72" y="42"/>
                      <a:pt x="72" y="42"/>
                    </a:cubicBezTo>
                    <a:moveTo>
                      <a:pt x="51" y="22"/>
                    </a:moveTo>
                    <a:cubicBezTo>
                      <a:pt x="44" y="22"/>
                      <a:pt x="44" y="22"/>
                      <a:pt x="44" y="22"/>
                    </a:cubicBezTo>
                    <a:cubicBezTo>
                      <a:pt x="46" y="24"/>
                      <a:pt x="46" y="24"/>
                      <a:pt x="46" y="24"/>
                    </a:cubicBezTo>
                    <a:cubicBezTo>
                      <a:pt x="46" y="25"/>
                      <a:pt x="46" y="25"/>
                      <a:pt x="46" y="25"/>
                    </a:cubicBezTo>
                    <a:cubicBezTo>
                      <a:pt x="50" y="25"/>
                      <a:pt x="50" y="25"/>
                      <a:pt x="50" y="25"/>
                    </a:cubicBezTo>
                    <a:cubicBezTo>
                      <a:pt x="50" y="24"/>
                      <a:pt x="51" y="23"/>
                      <a:pt x="51" y="22"/>
                    </a:cubicBezTo>
                    <a:moveTo>
                      <a:pt x="54" y="22"/>
                    </a:moveTo>
                    <a:cubicBezTo>
                      <a:pt x="53" y="22"/>
                      <a:pt x="53" y="22"/>
                      <a:pt x="53" y="22"/>
                    </a:cubicBezTo>
                    <a:cubicBezTo>
                      <a:pt x="53" y="23"/>
                      <a:pt x="52" y="24"/>
                      <a:pt x="52" y="25"/>
                    </a:cubicBezTo>
                    <a:cubicBezTo>
                      <a:pt x="53" y="25"/>
                      <a:pt x="53" y="25"/>
                      <a:pt x="53" y="25"/>
                    </a:cubicBezTo>
                    <a:cubicBezTo>
                      <a:pt x="53" y="24"/>
                      <a:pt x="54" y="23"/>
                      <a:pt x="54" y="22"/>
                    </a:cubicBezTo>
                    <a:moveTo>
                      <a:pt x="72" y="22"/>
                    </a:moveTo>
                    <a:cubicBezTo>
                      <a:pt x="56" y="22"/>
                      <a:pt x="56" y="22"/>
                      <a:pt x="56" y="22"/>
                    </a:cubicBezTo>
                    <a:cubicBezTo>
                      <a:pt x="55" y="23"/>
                      <a:pt x="54" y="24"/>
                      <a:pt x="54" y="25"/>
                    </a:cubicBezTo>
                    <a:cubicBezTo>
                      <a:pt x="69" y="25"/>
                      <a:pt x="69" y="25"/>
                      <a:pt x="69" y="25"/>
                    </a:cubicBezTo>
                    <a:cubicBezTo>
                      <a:pt x="69" y="30"/>
                      <a:pt x="69" y="30"/>
                      <a:pt x="69" y="30"/>
                    </a:cubicBezTo>
                    <a:cubicBezTo>
                      <a:pt x="69" y="30"/>
                      <a:pt x="69" y="30"/>
                      <a:pt x="69" y="31"/>
                    </a:cubicBezTo>
                    <a:cubicBezTo>
                      <a:pt x="69" y="31"/>
                      <a:pt x="69" y="31"/>
                      <a:pt x="69" y="31"/>
                    </a:cubicBezTo>
                    <a:cubicBezTo>
                      <a:pt x="69" y="42"/>
                      <a:pt x="69" y="42"/>
                      <a:pt x="69" y="42"/>
                    </a:cubicBezTo>
                    <a:cubicBezTo>
                      <a:pt x="70" y="42"/>
                      <a:pt x="71" y="41"/>
                      <a:pt x="72" y="40"/>
                    </a:cubicBezTo>
                    <a:cubicBezTo>
                      <a:pt x="72" y="22"/>
                      <a:pt x="72" y="22"/>
                      <a:pt x="72" y="22"/>
                    </a:cubicBezTo>
                    <a:moveTo>
                      <a:pt x="2" y="0"/>
                    </a:moveTo>
                    <a:cubicBezTo>
                      <a:pt x="0" y="0"/>
                      <a:pt x="0" y="0"/>
                      <a:pt x="0" y="0"/>
                    </a:cubicBezTo>
                    <a:cubicBezTo>
                      <a:pt x="0" y="49"/>
                      <a:pt x="0" y="49"/>
                      <a:pt x="0" y="49"/>
                    </a:cubicBezTo>
                    <a:cubicBezTo>
                      <a:pt x="36" y="49"/>
                      <a:pt x="36" y="49"/>
                      <a:pt x="36" y="49"/>
                    </a:cubicBezTo>
                    <a:cubicBezTo>
                      <a:pt x="36" y="72"/>
                      <a:pt x="36" y="72"/>
                      <a:pt x="36" y="72"/>
                    </a:cubicBezTo>
                    <a:cubicBezTo>
                      <a:pt x="34" y="72"/>
                      <a:pt x="32" y="74"/>
                      <a:pt x="32" y="77"/>
                    </a:cubicBezTo>
                    <a:cubicBezTo>
                      <a:pt x="32" y="77"/>
                      <a:pt x="32" y="77"/>
                      <a:pt x="32" y="78"/>
                    </a:cubicBezTo>
                    <a:cubicBezTo>
                      <a:pt x="42" y="78"/>
                      <a:pt x="42" y="78"/>
                      <a:pt x="42" y="78"/>
                    </a:cubicBezTo>
                    <a:cubicBezTo>
                      <a:pt x="42" y="77"/>
                      <a:pt x="42" y="77"/>
                      <a:pt x="42" y="77"/>
                    </a:cubicBezTo>
                    <a:cubicBezTo>
                      <a:pt x="42" y="74"/>
                      <a:pt x="41" y="72"/>
                      <a:pt x="38" y="72"/>
                    </a:cubicBezTo>
                    <a:cubicBezTo>
                      <a:pt x="38" y="49"/>
                      <a:pt x="38" y="49"/>
                      <a:pt x="38" y="49"/>
                    </a:cubicBezTo>
                    <a:cubicBezTo>
                      <a:pt x="47" y="49"/>
                      <a:pt x="47" y="49"/>
                      <a:pt x="47" y="49"/>
                    </a:cubicBezTo>
                    <a:cubicBezTo>
                      <a:pt x="46" y="48"/>
                      <a:pt x="45" y="47"/>
                      <a:pt x="45" y="46"/>
                    </a:cubicBezTo>
                    <a:cubicBezTo>
                      <a:pt x="38" y="46"/>
                      <a:pt x="38" y="46"/>
                      <a:pt x="38" y="46"/>
                    </a:cubicBezTo>
                    <a:cubicBezTo>
                      <a:pt x="38" y="25"/>
                      <a:pt x="38" y="25"/>
                      <a:pt x="38" y="25"/>
                    </a:cubicBezTo>
                    <a:cubicBezTo>
                      <a:pt x="45" y="25"/>
                      <a:pt x="45" y="25"/>
                      <a:pt x="45" y="25"/>
                    </a:cubicBezTo>
                    <a:cubicBezTo>
                      <a:pt x="45" y="24"/>
                      <a:pt x="45" y="24"/>
                      <a:pt x="45" y="24"/>
                    </a:cubicBezTo>
                    <a:cubicBezTo>
                      <a:pt x="43" y="22"/>
                      <a:pt x="43" y="22"/>
                      <a:pt x="43" y="22"/>
                    </a:cubicBezTo>
                    <a:cubicBezTo>
                      <a:pt x="38" y="22"/>
                      <a:pt x="38" y="22"/>
                      <a:pt x="38" y="22"/>
                    </a:cubicBezTo>
                    <a:cubicBezTo>
                      <a:pt x="38" y="18"/>
                      <a:pt x="38" y="18"/>
                      <a:pt x="38" y="18"/>
                    </a:cubicBezTo>
                    <a:cubicBezTo>
                      <a:pt x="19" y="18"/>
                      <a:pt x="19" y="18"/>
                      <a:pt x="19" y="18"/>
                    </a:cubicBezTo>
                    <a:cubicBezTo>
                      <a:pt x="19" y="1"/>
                      <a:pt x="19" y="1"/>
                      <a:pt x="19" y="1"/>
                    </a:cubicBezTo>
                    <a:cubicBezTo>
                      <a:pt x="16" y="1"/>
                      <a:pt x="16" y="1"/>
                      <a:pt x="16" y="1"/>
                    </a:cubicBezTo>
                    <a:cubicBezTo>
                      <a:pt x="16" y="21"/>
                      <a:pt x="16" y="21"/>
                      <a:pt x="16" y="21"/>
                    </a:cubicBezTo>
                    <a:cubicBezTo>
                      <a:pt x="36" y="21"/>
                      <a:pt x="36" y="21"/>
                      <a:pt x="36" y="21"/>
                    </a:cubicBezTo>
                    <a:cubicBezTo>
                      <a:pt x="36" y="22"/>
                      <a:pt x="36" y="22"/>
                      <a:pt x="36" y="22"/>
                    </a:cubicBezTo>
                    <a:cubicBezTo>
                      <a:pt x="13" y="22"/>
                      <a:pt x="13" y="22"/>
                      <a:pt x="13" y="22"/>
                    </a:cubicBezTo>
                    <a:cubicBezTo>
                      <a:pt x="13" y="0"/>
                      <a:pt x="13" y="0"/>
                      <a:pt x="13" y="0"/>
                    </a:cubicBezTo>
                    <a:cubicBezTo>
                      <a:pt x="10" y="0"/>
                      <a:pt x="10" y="0"/>
                      <a:pt x="10" y="0"/>
                    </a:cubicBezTo>
                    <a:cubicBezTo>
                      <a:pt x="10" y="25"/>
                      <a:pt x="10" y="25"/>
                      <a:pt x="10" y="25"/>
                    </a:cubicBezTo>
                    <a:cubicBezTo>
                      <a:pt x="36" y="25"/>
                      <a:pt x="36" y="25"/>
                      <a:pt x="36" y="25"/>
                    </a:cubicBezTo>
                    <a:cubicBezTo>
                      <a:pt x="36" y="46"/>
                      <a:pt x="36" y="46"/>
                      <a:pt x="36" y="46"/>
                    </a:cubicBezTo>
                    <a:cubicBezTo>
                      <a:pt x="2" y="46"/>
                      <a:pt x="2" y="46"/>
                      <a:pt x="2" y="46"/>
                    </a:cubicBezTo>
                    <a:cubicBezTo>
                      <a:pt x="2" y="0"/>
                      <a:pt x="2" y="0"/>
                      <a:pt x="2"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01" name="Freeform 150"/>
              <p:cNvSpPr>
                <a:spLocks noEditPoints="1"/>
              </p:cNvSpPr>
              <p:nvPr/>
            </p:nvSpPr>
            <p:spPr bwMode="auto">
              <a:xfrm>
                <a:off x="1639" y="571"/>
                <a:ext cx="117" cy="134"/>
              </a:xfrm>
              <a:custGeom>
                <a:avLst/>
                <a:gdLst>
                  <a:gd name="T0" fmla="*/ 116560 w 29"/>
                  <a:gd name="T1" fmla="*/ 125875 h 33"/>
                  <a:gd name="T2" fmla="*/ 112360 w 29"/>
                  <a:gd name="T3" fmla="*/ 125875 h 33"/>
                  <a:gd name="T4" fmla="*/ 112360 w 29"/>
                  <a:gd name="T5" fmla="*/ 130228 h 33"/>
                  <a:gd name="T6" fmla="*/ 125041 w 29"/>
                  <a:gd name="T7" fmla="*/ 143551 h 33"/>
                  <a:gd name="T8" fmla="*/ 120825 w 29"/>
                  <a:gd name="T9" fmla="*/ 147904 h 33"/>
                  <a:gd name="T10" fmla="*/ 125041 w 29"/>
                  <a:gd name="T11" fmla="*/ 147904 h 33"/>
                  <a:gd name="T12" fmla="*/ 125041 w 29"/>
                  <a:gd name="T13" fmla="*/ 139198 h 33"/>
                  <a:gd name="T14" fmla="*/ 116560 w 29"/>
                  <a:gd name="T15" fmla="*/ 125875 h 33"/>
                  <a:gd name="T16" fmla="*/ 42677 w 29"/>
                  <a:gd name="T17" fmla="*/ 107127 h 33"/>
                  <a:gd name="T18" fmla="*/ 38412 w 29"/>
                  <a:gd name="T19" fmla="*/ 107127 h 33"/>
                  <a:gd name="T20" fmla="*/ 21467 w 29"/>
                  <a:gd name="T21" fmla="*/ 121522 h 33"/>
                  <a:gd name="T22" fmla="*/ 12745 w 29"/>
                  <a:gd name="T23" fmla="*/ 107127 h 33"/>
                  <a:gd name="T24" fmla="*/ 8464 w 29"/>
                  <a:gd name="T25" fmla="*/ 107127 h 33"/>
                  <a:gd name="T26" fmla="*/ 17203 w 29"/>
                  <a:gd name="T27" fmla="*/ 121522 h 33"/>
                  <a:gd name="T28" fmla="*/ 29948 w 29"/>
                  <a:gd name="T29" fmla="*/ 121522 h 33"/>
                  <a:gd name="T30" fmla="*/ 42677 w 29"/>
                  <a:gd name="T31" fmla="*/ 112552 h 33"/>
                  <a:gd name="T32" fmla="*/ 51419 w 29"/>
                  <a:gd name="T33" fmla="*/ 121522 h 33"/>
                  <a:gd name="T34" fmla="*/ 51419 w 29"/>
                  <a:gd name="T35" fmla="*/ 112552 h 33"/>
                  <a:gd name="T36" fmla="*/ 42677 w 29"/>
                  <a:gd name="T37" fmla="*/ 107127 h 33"/>
                  <a:gd name="T38" fmla="*/ 125041 w 29"/>
                  <a:gd name="T39" fmla="*/ 93804 h 33"/>
                  <a:gd name="T40" fmla="*/ 112360 w 29"/>
                  <a:gd name="T41" fmla="*/ 98157 h 33"/>
                  <a:gd name="T42" fmla="*/ 112360 w 29"/>
                  <a:gd name="T43" fmla="*/ 102774 h 33"/>
                  <a:gd name="T44" fmla="*/ 125041 w 29"/>
                  <a:gd name="T45" fmla="*/ 93804 h 33"/>
                  <a:gd name="T46" fmla="*/ 125041 w 29"/>
                  <a:gd name="T47" fmla="*/ 93804 h 33"/>
                  <a:gd name="T48" fmla="*/ 4264 w 29"/>
                  <a:gd name="T49" fmla="*/ 0 h 33"/>
                  <a:gd name="T50" fmla="*/ 0 w 29"/>
                  <a:gd name="T51" fmla="*/ 0 h 33"/>
                  <a:gd name="T52" fmla="*/ 8464 w 29"/>
                  <a:gd name="T53" fmla="*/ 8706 h 33"/>
                  <a:gd name="T54" fmla="*/ 8464 w 29"/>
                  <a:gd name="T55" fmla="*/ 13323 h 33"/>
                  <a:gd name="T56" fmla="*/ 12745 w 29"/>
                  <a:gd name="T57" fmla="*/ 13323 h 33"/>
                  <a:gd name="T58" fmla="*/ 12745 w 29"/>
                  <a:gd name="T59" fmla="*/ 8706 h 33"/>
                  <a:gd name="T60" fmla="*/ 4264 w 29"/>
                  <a:gd name="T61" fmla="*/ 0 h 33"/>
                  <a:gd name="T62" fmla="*/ 42677 w 29"/>
                  <a:gd name="T63" fmla="*/ 0 h 33"/>
                  <a:gd name="T64" fmla="*/ 42677 w 29"/>
                  <a:gd name="T65" fmla="*/ 0 h 33"/>
                  <a:gd name="T66" fmla="*/ 34148 w 29"/>
                  <a:gd name="T67" fmla="*/ 13323 h 33"/>
                  <a:gd name="T68" fmla="*/ 38412 w 29"/>
                  <a:gd name="T69" fmla="*/ 13323 h 33"/>
                  <a:gd name="T70" fmla="*/ 42677 w 29"/>
                  <a:gd name="T71" fmla="*/ 0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33"/>
                  <a:gd name="T110" fmla="*/ 29 w 29"/>
                  <a:gd name="T111" fmla="*/ 33 h 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33">
                    <a:moveTo>
                      <a:pt x="27" y="28"/>
                    </a:moveTo>
                    <a:cubicBezTo>
                      <a:pt x="26" y="28"/>
                      <a:pt x="26" y="28"/>
                      <a:pt x="26" y="28"/>
                    </a:cubicBezTo>
                    <a:cubicBezTo>
                      <a:pt x="26" y="29"/>
                      <a:pt x="26" y="29"/>
                      <a:pt x="26" y="29"/>
                    </a:cubicBezTo>
                    <a:cubicBezTo>
                      <a:pt x="29" y="32"/>
                      <a:pt x="29" y="32"/>
                      <a:pt x="29" y="32"/>
                    </a:cubicBezTo>
                    <a:cubicBezTo>
                      <a:pt x="28" y="33"/>
                      <a:pt x="28" y="33"/>
                      <a:pt x="28" y="33"/>
                    </a:cubicBezTo>
                    <a:cubicBezTo>
                      <a:pt x="29" y="33"/>
                      <a:pt x="29" y="33"/>
                      <a:pt x="29" y="33"/>
                    </a:cubicBezTo>
                    <a:cubicBezTo>
                      <a:pt x="29" y="31"/>
                      <a:pt x="29" y="31"/>
                      <a:pt x="29" y="31"/>
                    </a:cubicBezTo>
                    <a:cubicBezTo>
                      <a:pt x="27" y="28"/>
                      <a:pt x="27" y="28"/>
                      <a:pt x="27" y="28"/>
                    </a:cubicBezTo>
                    <a:moveTo>
                      <a:pt x="10" y="24"/>
                    </a:moveTo>
                    <a:cubicBezTo>
                      <a:pt x="9" y="24"/>
                      <a:pt x="9" y="24"/>
                      <a:pt x="9" y="24"/>
                    </a:cubicBezTo>
                    <a:cubicBezTo>
                      <a:pt x="5" y="27"/>
                      <a:pt x="5" y="27"/>
                      <a:pt x="5" y="27"/>
                    </a:cubicBezTo>
                    <a:cubicBezTo>
                      <a:pt x="5" y="26"/>
                      <a:pt x="4" y="25"/>
                      <a:pt x="3" y="24"/>
                    </a:cubicBezTo>
                    <a:cubicBezTo>
                      <a:pt x="2" y="24"/>
                      <a:pt x="2" y="24"/>
                      <a:pt x="2" y="24"/>
                    </a:cubicBezTo>
                    <a:cubicBezTo>
                      <a:pt x="2" y="25"/>
                      <a:pt x="3" y="26"/>
                      <a:pt x="4" y="27"/>
                    </a:cubicBezTo>
                    <a:cubicBezTo>
                      <a:pt x="7" y="27"/>
                      <a:pt x="7" y="27"/>
                      <a:pt x="7" y="27"/>
                    </a:cubicBezTo>
                    <a:cubicBezTo>
                      <a:pt x="10" y="25"/>
                      <a:pt x="10" y="25"/>
                      <a:pt x="10" y="25"/>
                    </a:cubicBezTo>
                    <a:cubicBezTo>
                      <a:pt x="12" y="27"/>
                      <a:pt x="12" y="27"/>
                      <a:pt x="12" y="27"/>
                    </a:cubicBezTo>
                    <a:cubicBezTo>
                      <a:pt x="12" y="25"/>
                      <a:pt x="12" y="25"/>
                      <a:pt x="12" y="25"/>
                    </a:cubicBezTo>
                    <a:cubicBezTo>
                      <a:pt x="10" y="24"/>
                      <a:pt x="10" y="24"/>
                      <a:pt x="10" y="24"/>
                    </a:cubicBezTo>
                    <a:moveTo>
                      <a:pt x="29" y="21"/>
                    </a:moveTo>
                    <a:cubicBezTo>
                      <a:pt x="28" y="21"/>
                      <a:pt x="27" y="22"/>
                      <a:pt x="26" y="22"/>
                    </a:cubicBezTo>
                    <a:cubicBezTo>
                      <a:pt x="26" y="23"/>
                      <a:pt x="26" y="23"/>
                      <a:pt x="26" y="23"/>
                    </a:cubicBezTo>
                    <a:cubicBezTo>
                      <a:pt x="27" y="22"/>
                      <a:pt x="28" y="22"/>
                      <a:pt x="29" y="21"/>
                    </a:cubicBezTo>
                    <a:cubicBezTo>
                      <a:pt x="29" y="21"/>
                      <a:pt x="29" y="21"/>
                      <a:pt x="29" y="21"/>
                    </a:cubicBezTo>
                    <a:moveTo>
                      <a:pt x="1" y="0"/>
                    </a:moveTo>
                    <a:cubicBezTo>
                      <a:pt x="0" y="0"/>
                      <a:pt x="0" y="0"/>
                      <a:pt x="0" y="0"/>
                    </a:cubicBezTo>
                    <a:cubicBezTo>
                      <a:pt x="2" y="2"/>
                      <a:pt x="2" y="2"/>
                      <a:pt x="2" y="2"/>
                    </a:cubicBezTo>
                    <a:cubicBezTo>
                      <a:pt x="2" y="3"/>
                      <a:pt x="2" y="3"/>
                      <a:pt x="2" y="3"/>
                    </a:cubicBezTo>
                    <a:cubicBezTo>
                      <a:pt x="3" y="3"/>
                      <a:pt x="3" y="3"/>
                      <a:pt x="3" y="3"/>
                    </a:cubicBezTo>
                    <a:cubicBezTo>
                      <a:pt x="3" y="2"/>
                      <a:pt x="3" y="2"/>
                      <a:pt x="3" y="2"/>
                    </a:cubicBezTo>
                    <a:cubicBezTo>
                      <a:pt x="1" y="0"/>
                      <a:pt x="1" y="0"/>
                      <a:pt x="1" y="0"/>
                    </a:cubicBezTo>
                    <a:moveTo>
                      <a:pt x="10" y="0"/>
                    </a:moveTo>
                    <a:cubicBezTo>
                      <a:pt x="10" y="0"/>
                      <a:pt x="10" y="0"/>
                      <a:pt x="10" y="0"/>
                    </a:cubicBezTo>
                    <a:cubicBezTo>
                      <a:pt x="9" y="1"/>
                      <a:pt x="9" y="2"/>
                      <a:pt x="8" y="3"/>
                    </a:cubicBezTo>
                    <a:cubicBezTo>
                      <a:pt x="9" y="3"/>
                      <a:pt x="9" y="3"/>
                      <a:pt x="9" y="3"/>
                    </a:cubicBezTo>
                    <a:cubicBezTo>
                      <a:pt x="9" y="2"/>
                      <a:pt x="10" y="1"/>
                      <a:pt x="10"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02" name="Freeform 151"/>
              <p:cNvSpPr>
                <a:spLocks noEditPoints="1"/>
              </p:cNvSpPr>
              <p:nvPr/>
            </p:nvSpPr>
            <p:spPr bwMode="auto">
              <a:xfrm>
                <a:off x="1667" y="571"/>
                <a:ext cx="89" cy="98"/>
              </a:xfrm>
              <a:custGeom>
                <a:avLst/>
                <a:gdLst>
                  <a:gd name="T0" fmla="*/ 96395 w 22"/>
                  <a:gd name="T1" fmla="*/ 97559 h 24"/>
                  <a:gd name="T2" fmla="*/ 83547 w 22"/>
                  <a:gd name="T3" fmla="*/ 106763 h 24"/>
                  <a:gd name="T4" fmla="*/ 83547 w 22"/>
                  <a:gd name="T5" fmla="*/ 111181 h 24"/>
                  <a:gd name="T6" fmla="*/ 96395 w 22"/>
                  <a:gd name="T7" fmla="*/ 106763 h 24"/>
                  <a:gd name="T8" fmla="*/ 96395 w 22"/>
                  <a:gd name="T9" fmla="*/ 97559 h 24"/>
                  <a:gd name="T10" fmla="*/ 13107 w 22"/>
                  <a:gd name="T11" fmla="*/ 0 h 24"/>
                  <a:gd name="T12" fmla="*/ 4304 w 22"/>
                  <a:gd name="T13" fmla="*/ 0 h 24"/>
                  <a:gd name="T14" fmla="*/ 0 w 22"/>
                  <a:gd name="T15" fmla="*/ 13622 h 24"/>
                  <a:gd name="T16" fmla="*/ 4304 w 22"/>
                  <a:gd name="T17" fmla="*/ 13622 h 24"/>
                  <a:gd name="T18" fmla="*/ 13107 w 22"/>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4"/>
                  <a:gd name="T32" fmla="*/ 22 w 22"/>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4">
                    <a:moveTo>
                      <a:pt x="22" y="21"/>
                    </a:moveTo>
                    <a:cubicBezTo>
                      <a:pt x="21" y="22"/>
                      <a:pt x="20" y="22"/>
                      <a:pt x="19" y="23"/>
                    </a:cubicBezTo>
                    <a:cubicBezTo>
                      <a:pt x="19" y="24"/>
                      <a:pt x="19" y="24"/>
                      <a:pt x="19" y="24"/>
                    </a:cubicBezTo>
                    <a:cubicBezTo>
                      <a:pt x="20" y="23"/>
                      <a:pt x="21" y="23"/>
                      <a:pt x="22" y="23"/>
                    </a:cubicBezTo>
                    <a:cubicBezTo>
                      <a:pt x="22" y="21"/>
                      <a:pt x="22" y="21"/>
                      <a:pt x="22" y="21"/>
                    </a:cubicBezTo>
                    <a:moveTo>
                      <a:pt x="3" y="0"/>
                    </a:moveTo>
                    <a:cubicBezTo>
                      <a:pt x="1" y="0"/>
                      <a:pt x="1" y="0"/>
                      <a:pt x="1" y="0"/>
                    </a:cubicBezTo>
                    <a:cubicBezTo>
                      <a:pt x="1" y="1"/>
                      <a:pt x="0" y="2"/>
                      <a:pt x="0" y="3"/>
                    </a:cubicBezTo>
                    <a:cubicBezTo>
                      <a:pt x="1" y="3"/>
                      <a:pt x="1" y="3"/>
                      <a:pt x="1" y="3"/>
                    </a:cubicBezTo>
                    <a:cubicBezTo>
                      <a:pt x="2" y="2"/>
                      <a:pt x="2" y="1"/>
                      <a:pt x="3"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03" name="Freeform 152"/>
              <p:cNvSpPr>
                <a:spLocks noEditPoints="1"/>
              </p:cNvSpPr>
              <p:nvPr/>
            </p:nvSpPr>
            <p:spPr bwMode="auto">
              <a:xfrm>
                <a:off x="1679" y="571"/>
                <a:ext cx="77" cy="85"/>
              </a:xfrm>
              <a:custGeom>
                <a:avLst/>
                <a:gdLst>
                  <a:gd name="T0" fmla="*/ 84141 w 19"/>
                  <a:gd name="T1" fmla="*/ 79180 h 21"/>
                  <a:gd name="T2" fmla="*/ 70949 w 19"/>
                  <a:gd name="T3" fmla="*/ 88060 h 21"/>
                  <a:gd name="T4" fmla="*/ 70949 w 19"/>
                  <a:gd name="T5" fmla="*/ 92302 h 21"/>
                  <a:gd name="T6" fmla="*/ 84141 w 19"/>
                  <a:gd name="T7" fmla="*/ 88060 h 21"/>
                  <a:gd name="T8" fmla="*/ 84141 w 19"/>
                  <a:gd name="T9" fmla="*/ 79180 h 21"/>
                  <a:gd name="T10" fmla="*/ 70949 w 19"/>
                  <a:gd name="T11" fmla="*/ 34878 h 21"/>
                  <a:gd name="T12" fmla="*/ 70949 w 19"/>
                  <a:gd name="T13" fmla="*/ 39189 h 21"/>
                  <a:gd name="T14" fmla="*/ 70949 w 19"/>
                  <a:gd name="T15" fmla="*/ 39189 h 21"/>
                  <a:gd name="T16" fmla="*/ 70949 w 19"/>
                  <a:gd name="T17" fmla="*/ 34878 h 21"/>
                  <a:gd name="T18" fmla="*/ 13236 w 19"/>
                  <a:gd name="T19" fmla="*/ 0 h 21"/>
                  <a:gd name="T20" fmla="*/ 4320 w 19"/>
                  <a:gd name="T21" fmla="*/ 0 h 21"/>
                  <a:gd name="T22" fmla="*/ 0 w 19"/>
                  <a:gd name="T23" fmla="*/ 13122 h 21"/>
                  <a:gd name="T24" fmla="*/ 4320 w 19"/>
                  <a:gd name="T25" fmla="*/ 13122 h 21"/>
                  <a:gd name="T26" fmla="*/ 13236 w 19"/>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21"/>
                  <a:gd name="T44" fmla="*/ 19 w 19"/>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21">
                    <a:moveTo>
                      <a:pt x="19" y="18"/>
                    </a:moveTo>
                    <a:cubicBezTo>
                      <a:pt x="18" y="19"/>
                      <a:pt x="17" y="20"/>
                      <a:pt x="16" y="20"/>
                    </a:cubicBezTo>
                    <a:cubicBezTo>
                      <a:pt x="16" y="21"/>
                      <a:pt x="16" y="21"/>
                      <a:pt x="16" y="21"/>
                    </a:cubicBezTo>
                    <a:cubicBezTo>
                      <a:pt x="17" y="21"/>
                      <a:pt x="18" y="20"/>
                      <a:pt x="19" y="20"/>
                    </a:cubicBezTo>
                    <a:cubicBezTo>
                      <a:pt x="19" y="18"/>
                      <a:pt x="19" y="18"/>
                      <a:pt x="19" y="18"/>
                    </a:cubicBezTo>
                    <a:moveTo>
                      <a:pt x="16" y="8"/>
                    </a:moveTo>
                    <a:cubicBezTo>
                      <a:pt x="16" y="9"/>
                      <a:pt x="16" y="9"/>
                      <a:pt x="16" y="9"/>
                    </a:cubicBezTo>
                    <a:cubicBezTo>
                      <a:pt x="16" y="9"/>
                      <a:pt x="16" y="9"/>
                      <a:pt x="16" y="9"/>
                    </a:cubicBezTo>
                    <a:cubicBezTo>
                      <a:pt x="16" y="8"/>
                      <a:pt x="16" y="8"/>
                      <a:pt x="16" y="8"/>
                    </a:cubicBezTo>
                    <a:moveTo>
                      <a:pt x="3" y="0"/>
                    </a:moveTo>
                    <a:cubicBezTo>
                      <a:pt x="1" y="0"/>
                      <a:pt x="1" y="0"/>
                      <a:pt x="1" y="0"/>
                    </a:cubicBezTo>
                    <a:cubicBezTo>
                      <a:pt x="1" y="1"/>
                      <a:pt x="0" y="2"/>
                      <a:pt x="0" y="3"/>
                    </a:cubicBezTo>
                    <a:cubicBezTo>
                      <a:pt x="1" y="3"/>
                      <a:pt x="1" y="3"/>
                      <a:pt x="1" y="3"/>
                    </a:cubicBezTo>
                    <a:cubicBezTo>
                      <a:pt x="1" y="2"/>
                      <a:pt x="2" y="1"/>
                      <a:pt x="3"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04" name="Freeform 153"/>
              <p:cNvSpPr>
                <a:spLocks noEditPoints="1"/>
              </p:cNvSpPr>
              <p:nvPr/>
            </p:nvSpPr>
            <p:spPr bwMode="auto">
              <a:xfrm>
                <a:off x="1594" y="798"/>
                <a:ext cx="162" cy="45"/>
              </a:xfrm>
              <a:custGeom>
                <a:avLst/>
                <a:gdLst>
                  <a:gd name="T0" fmla="*/ 44647 w 40"/>
                  <a:gd name="T1" fmla="*/ 0 h 11"/>
                  <a:gd name="T2" fmla="*/ 0 w 40"/>
                  <a:gd name="T3" fmla="*/ 0 h 11"/>
                  <a:gd name="T4" fmla="*/ 21781 w 40"/>
                  <a:gd name="T5" fmla="*/ 18209 h 11"/>
                  <a:gd name="T6" fmla="*/ 44647 w 40"/>
                  <a:gd name="T7" fmla="*/ 0 h 11"/>
                  <a:gd name="T8" fmla="*/ 101432 w 40"/>
                  <a:gd name="T9" fmla="*/ 0 h 11"/>
                  <a:gd name="T10" fmla="*/ 88213 w 40"/>
                  <a:gd name="T11" fmla="*/ 0 h 11"/>
                  <a:gd name="T12" fmla="*/ 88213 w 40"/>
                  <a:gd name="T13" fmla="*/ 51545 h 11"/>
                  <a:gd name="T14" fmla="*/ 101432 w 40"/>
                  <a:gd name="T15" fmla="*/ 51545 h 11"/>
                  <a:gd name="T16" fmla="*/ 101432 w 40"/>
                  <a:gd name="T17" fmla="*/ 0 h 11"/>
                  <a:gd name="T18" fmla="*/ 176507 w 40"/>
                  <a:gd name="T19" fmla="*/ 0 h 11"/>
                  <a:gd name="T20" fmla="*/ 163551 w 40"/>
                  <a:gd name="T21" fmla="*/ 0 h 11"/>
                  <a:gd name="T22" fmla="*/ 163551 w 40"/>
                  <a:gd name="T23" fmla="*/ 51545 h 11"/>
                  <a:gd name="T24" fmla="*/ 176507 w 40"/>
                  <a:gd name="T25" fmla="*/ 51545 h 11"/>
                  <a:gd name="T26" fmla="*/ 176507 w 40"/>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11"/>
                  <a:gd name="T44" fmla="*/ 40 w 40"/>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11">
                    <a:moveTo>
                      <a:pt x="10" y="0"/>
                    </a:moveTo>
                    <a:cubicBezTo>
                      <a:pt x="0" y="0"/>
                      <a:pt x="0" y="0"/>
                      <a:pt x="0" y="0"/>
                    </a:cubicBezTo>
                    <a:cubicBezTo>
                      <a:pt x="0" y="2"/>
                      <a:pt x="2" y="4"/>
                      <a:pt x="5" y="4"/>
                    </a:cubicBezTo>
                    <a:cubicBezTo>
                      <a:pt x="8" y="4"/>
                      <a:pt x="10" y="2"/>
                      <a:pt x="10" y="0"/>
                    </a:cubicBezTo>
                    <a:moveTo>
                      <a:pt x="23" y="0"/>
                    </a:moveTo>
                    <a:cubicBezTo>
                      <a:pt x="20" y="0"/>
                      <a:pt x="20" y="0"/>
                      <a:pt x="20" y="0"/>
                    </a:cubicBezTo>
                    <a:cubicBezTo>
                      <a:pt x="20" y="11"/>
                      <a:pt x="20" y="11"/>
                      <a:pt x="20" y="11"/>
                    </a:cubicBezTo>
                    <a:cubicBezTo>
                      <a:pt x="23" y="11"/>
                      <a:pt x="23" y="11"/>
                      <a:pt x="23" y="11"/>
                    </a:cubicBezTo>
                    <a:cubicBezTo>
                      <a:pt x="23" y="0"/>
                      <a:pt x="23" y="0"/>
                      <a:pt x="23" y="0"/>
                    </a:cubicBezTo>
                    <a:moveTo>
                      <a:pt x="40" y="0"/>
                    </a:moveTo>
                    <a:cubicBezTo>
                      <a:pt x="37" y="0"/>
                      <a:pt x="37" y="0"/>
                      <a:pt x="37" y="0"/>
                    </a:cubicBezTo>
                    <a:cubicBezTo>
                      <a:pt x="37" y="11"/>
                      <a:pt x="37" y="11"/>
                      <a:pt x="37" y="11"/>
                    </a:cubicBezTo>
                    <a:cubicBezTo>
                      <a:pt x="40" y="11"/>
                      <a:pt x="40" y="11"/>
                      <a:pt x="40" y="11"/>
                    </a:cubicBezTo>
                    <a:cubicBezTo>
                      <a:pt x="40" y="0"/>
                      <a:pt x="40" y="0"/>
                      <a:pt x="40" y="0"/>
                    </a:cubicBezTo>
                  </a:path>
                </a:pathLst>
              </a:custGeom>
              <a:solidFill>
                <a:srgbClr val="93939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05" name="Freeform 154"/>
              <p:cNvSpPr>
                <a:spLocks noEditPoints="1"/>
              </p:cNvSpPr>
              <p:nvPr/>
            </p:nvSpPr>
            <p:spPr bwMode="auto">
              <a:xfrm>
                <a:off x="1659" y="843"/>
                <a:ext cx="109" cy="48"/>
              </a:xfrm>
              <a:custGeom>
                <a:avLst/>
                <a:gdLst>
                  <a:gd name="T0" fmla="*/ 30003 w 27"/>
                  <a:gd name="T1" fmla="*/ 0 h 12"/>
                  <a:gd name="T2" fmla="*/ 17242 w 27"/>
                  <a:gd name="T3" fmla="*/ 0 h 12"/>
                  <a:gd name="T4" fmla="*/ 17242 w 27"/>
                  <a:gd name="T5" fmla="*/ 20480 h 12"/>
                  <a:gd name="T6" fmla="*/ 0 w 27"/>
                  <a:gd name="T7" fmla="*/ 40960 h 12"/>
                  <a:gd name="T8" fmla="*/ 4271 w 27"/>
                  <a:gd name="T9" fmla="*/ 49152 h 12"/>
                  <a:gd name="T10" fmla="*/ 42764 w 27"/>
                  <a:gd name="T11" fmla="*/ 49152 h 12"/>
                  <a:gd name="T12" fmla="*/ 47314 w 27"/>
                  <a:gd name="T13" fmla="*/ 40960 h 12"/>
                  <a:gd name="T14" fmla="*/ 30003 w 27"/>
                  <a:gd name="T15" fmla="*/ 20480 h 12"/>
                  <a:gd name="T16" fmla="*/ 30003 w 27"/>
                  <a:gd name="T17" fmla="*/ 0 h 12"/>
                  <a:gd name="T18" fmla="*/ 104160 w 27"/>
                  <a:gd name="T19" fmla="*/ 0 h 12"/>
                  <a:gd name="T20" fmla="*/ 91120 w 27"/>
                  <a:gd name="T21" fmla="*/ 0 h 12"/>
                  <a:gd name="T22" fmla="*/ 91120 w 27"/>
                  <a:gd name="T23" fmla="*/ 36864 h 12"/>
                  <a:gd name="T24" fmla="*/ 78359 w 27"/>
                  <a:gd name="T25" fmla="*/ 49152 h 12"/>
                  <a:gd name="T26" fmla="*/ 116856 w 27"/>
                  <a:gd name="T27" fmla="*/ 49152 h 12"/>
                  <a:gd name="T28" fmla="*/ 104160 w 27"/>
                  <a:gd name="T29" fmla="*/ 36864 h 12"/>
                  <a:gd name="T30" fmla="*/ 104160 w 27"/>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12"/>
                  <a:gd name="T50" fmla="*/ 27 w 27"/>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12">
                    <a:moveTo>
                      <a:pt x="7" y="0"/>
                    </a:moveTo>
                    <a:cubicBezTo>
                      <a:pt x="4" y="0"/>
                      <a:pt x="4" y="0"/>
                      <a:pt x="4" y="0"/>
                    </a:cubicBezTo>
                    <a:cubicBezTo>
                      <a:pt x="4" y="5"/>
                      <a:pt x="4" y="5"/>
                      <a:pt x="4" y="5"/>
                    </a:cubicBezTo>
                    <a:cubicBezTo>
                      <a:pt x="2" y="5"/>
                      <a:pt x="0" y="7"/>
                      <a:pt x="0" y="10"/>
                    </a:cubicBezTo>
                    <a:cubicBezTo>
                      <a:pt x="0" y="10"/>
                      <a:pt x="0" y="11"/>
                      <a:pt x="1" y="12"/>
                    </a:cubicBezTo>
                    <a:cubicBezTo>
                      <a:pt x="10" y="12"/>
                      <a:pt x="10" y="12"/>
                      <a:pt x="10" y="12"/>
                    </a:cubicBezTo>
                    <a:cubicBezTo>
                      <a:pt x="10" y="11"/>
                      <a:pt x="11" y="10"/>
                      <a:pt x="11" y="10"/>
                    </a:cubicBezTo>
                    <a:cubicBezTo>
                      <a:pt x="11" y="7"/>
                      <a:pt x="9" y="5"/>
                      <a:pt x="7" y="5"/>
                    </a:cubicBezTo>
                    <a:cubicBezTo>
                      <a:pt x="7" y="0"/>
                      <a:pt x="7" y="0"/>
                      <a:pt x="7" y="0"/>
                    </a:cubicBezTo>
                    <a:moveTo>
                      <a:pt x="24" y="0"/>
                    </a:moveTo>
                    <a:cubicBezTo>
                      <a:pt x="21" y="0"/>
                      <a:pt x="21" y="0"/>
                      <a:pt x="21" y="0"/>
                    </a:cubicBezTo>
                    <a:cubicBezTo>
                      <a:pt x="21" y="9"/>
                      <a:pt x="21" y="9"/>
                      <a:pt x="21" y="9"/>
                    </a:cubicBezTo>
                    <a:cubicBezTo>
                      <a:pt x="20" y="9"/>
                      <a:pt x="18" y="10"/>
                      <a:pt x="18" y="12"/>
                    </a:cubicBezTo>
                    <a:cubicBezTo>
                      <a:pt x="27" y="12"/>
                      <a:pt x="27" y="12"/>
                      <a:pt x="27" y="12"/>
                    </a:cubicBezTo>
                    <a:cubicBezTo>
                      <a:pt x="27" y="10"/>
                      <a:pt x="25" y="9"/>
                      <a:pt x="24" y="9"/>
                    </a:cubicBezTo>
                    <a:cubicBezTo>
                      <a:pt x="24" y="0"/>
                      <a:pt x="24" y="0"/>
                      <a:pt x="24" y="0"/>
                    </a:cubicBezTo>
                  </a:path>
                </a:pathLst>
              </a:custGeom>
              <a:solidFill>
                <a:srgbClr val="1D1E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06" name="Freeform 155"/>
              <p:cNvSpPr>
                <a:spLocks noEditPoints="1"/>
              </p:cNvSpPr>
              <p:nvPr/>
            </p:nvSpPr>
            <p:spPr bwMode="auto">
              <a:xfrm>
                <a:off x="1663" y="891"/>
                <a:ext cx="109" cy="29"/>
              </a:xfrm>
              <a:custGeom>
                <a:avLst/>
                <a:gdLst>
                  <a:gd name="T0" fmla="*/ 38493 w 27"/>
                  <a:gd name="T1" fmla="*/ 0 h 7"/>
                  <a:gd name="T2" fmla="*/ 0 w 27"/>
                  <a:gd name="T3" fmla="*/ 0 h 7"/>
                  <a:gd name="T4" fmla="*/ 17242 w 27"/>
                  <a:gd name="T5" fmla="*/ 14728 h 7"/>
                  <a:gd name="T6" fmla="*/ 38493 w 27"/>
                  <a:gd name="T7" fmla="*/ 0 h 7"/>
                  <a:gd name="T8" fmla="*/ 112633 w 27"/>
                  <a:gd name="T9" fmla="*/ 0 h 7"/>
                  <a:gd name="T10" fmla="*/ 74088 w 27"/>
                  <a:gd name="T11" fmla="*/ 0 h 7"/>
                  <a:gd name="T12" fmla="*/ 69607 w 27"/>
                  <a:gd name="T13" fmla="*/ 9748 h 7"/>
                  <a:gd name="T14" fmla="*/ 95343 w 27"/>
                  <a:gd name="T15" fmla="*/ 35339 h 7"/>
                  <a:gd name="T16" fmla="*/ 116856 w 27"/>
                  <a:gd name="T17" fmla="*/ 9748 h 7"/>
                  <a:gd name="T18" fmla="*/ 112633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7"/>
                  <a:gd name="T32" fmla="*/ 27 w 2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7">
                    <a:moveTo>
                      <a:pt x="9" y="0"/>
                    </a:moveTo>
                    <a:cubicBezTo>
                      <a:pt x="0" y="0"/>
                      <a:pt x="0" y="0"/>
                      <a:pt x="0" y="0"/>
                    </a:cubicBezTo>
                    <a:cubicBezTo>
                      <a:pt x="1" y="2"/>
                      <a:pt x="2" y="3"/>
                      <a:pt x="4" y="3"/>
                    </a:cubicBezTo>
                    <a:cubicBezTo>
                      <a:pt x="6" y="3"/>
                      <a:pt x="8" y="2"/>
                      <a:pt x="9" y="0"/>
                    </a:cubicBezTo>
                    <a:moveTo>
                      <a:pt x="26" y="0"/>
                    </a:moveTo>
                    <a:cubicBezTo>
                      <a:pt x="17" y="0"/>
                      <a:pt x="17" y="0"/>
                      <a:pt x="17" y="0"/>
                    </a:cubicBezTo>
                    <a:cubicBezTo>
                      <a:pt x="17" y="1"/>
                      <a:pt x="16" y="1"/>
                      <a:pt x="16" y="2"/>
                    </a:cubicBezTo>
                    <a:cubicBezTo>
                      <a:pt x="16" y="5"/>
                      <a:pt x="19" y="7"/>
                      <a:pt x="22" y="7"/>
                    </a:cubicBezTo>
                    <a:cubicBezTo>
                      <a:pt x="24" y="7"/>
                      <a:pt x="27" y="5"/>
                      <a:pt x="27" y="2"/>
                    </a:cubicBezTo>
                    <a:cubicBezTo>
                      <a:pt x="27" y="1"/>
                      <a:pt x="27" y="1"/>
                      <a:pt x="26" y="0"/>
                    </a:cubicBezTo>
                  </a:path>
                </a:pathLst>
              </a:custGeom>
              <a:solidFill>
                <a:srgbClr val="93939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07" name="Freeform 156"/>
              <p:cNvSpPr/>
              <p:nvPr/>
            </p:nvSpPr>
            <p:spPr bwMode="auto">
              <a:xfrm>
                <a:off x="1210" y="482"/>
                <a:ext cx="158" cy="353"/>
              </a:xfrm>
              <a:custGeom>
                <a:avLst/>
                <a:gdLst>
                  <a:gd name="T0" fmla="*/ 8 w 158"/>
                  <a:gd name="T1" fmla="*/ 353 h 353"/>
                  <a:gd name="T2" fmla="*/ 0 w 158"/>
                  <a:gd name="T3" fmla="*/ 353 h 353"/>
                  <a:gd name="T4" fmla="*/ 0 w 158"/>
                  <a:gd name="T5" fmla="*/ 146 h 353"/>
                  <a:gd name="T6" fmla="*/ 146 w 158"/>
                  <a:gd name="T7" fmla="*/ 146 h 353"/>
                  <a:gd name="T8" fmla="*/ 146 w 158"/>
                  <a:gd name="T9" fmla="*/ 0 h 353"/>
                  <a:gd name="T10" fmla="*/ 158 w 158"/>
                  <a:gd name="T11" fmla="*/ 0 h 353"/>
                  <a:gd name="T12" fmla="*/ 158 w 158"/>
                  <a:gd name="T13" fmla="*/ 158 h 353"/>
                  <a:gd name="T14" fmla="*/ 8 w 158"/>
                  <a:gd name="T15" fmla="*/ 158 h 353"/>
                  <a:gd name="T16" fmla="*/ 8 w 158"/>
                  <a:gd name="T17" fmla="*/ 353 h 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353"/>
                  <a:gd name="T29" fmla="*/ 158 w 158"/>
                  <a:gd name="T30" fmla="*/ 353 h 3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353">
                    <a:moveTo>
                      <a:pt x="8" y="353"/>
                    </a:moveTo>
                    <a:lnTo>
                      <a:pt x="0" y="353"/>
                    </a:lnTo>
                    <a:lnTo>
                      <a:pt x="0" y="146"/>
                    </a:lnTo>
                    <a:lnTo>
                      <a:pt x="146" y="146"/>
                    </a:lnTo>
                    <a:lnTo>
                      <a:pt x="146" y="0"/>
                    </a:lnTo>
                    <a:lnTo>
                      <a:pt x="158" y="0"/>
                    </a:lnTo>
                    <a:lnTo>
                      <a:pt x="158" y="158"/>
                    </a:lnTo>
                    <a:lnTo>
                      <a:pt x="8" y="158"/>
                    </a:lnTo>
                    <a:lnTo>
                      <a:pt x="8" y="353"/>
                    </a:lnTo>
                    <a:close/>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08" name="Freeform 157"/>
              <p:cNvSpPr/>
              <p:nvPr/>
            </p:nvSpPr>
            <p:spPr bwMode="auto">
              <a:xfrm>
                <a:off x="1238" y="482"/>
                <a:ext cx="166" cy="450"/>
              </a:xfrm>
              <a:custGeom>
                <a:avLst/>
                <a:gdLst>
                  <a:gd name="T0" fmla="*/ 12 w 166"/>
                  <a:gd name="T1" fmla="*/ 450 h 450"/>
                  <a:gd name="T2" fmla="*/ 0 w 166"/>
                  <a:gd name="T3" fmla="*/ 450 h 450"/>
                  <a:gd name="T4" fmla="*/ 0 w 166"/>
                  <a:gd name="T5" fmla="*/ 259 h 450"/>
                  <a:gd name="T6" fmla="*/ 154 w 166"/>
                  <a:gd name="T7" fmla="*/ 259 h 450"/>
                  <a:gd name="T8" fmla="*/ 154 w 166"/>
                  <a:gd name="T9" fmla="*/ 0 h 450"/>
                  <a:gd name="T10" fmla="*/ 166 w 166"/>
                  <a:gd name="T11" fmla="*/ 0 h 450"/>
                  <a:gd name="T12" fmla="*/ 166 w 166"/>
                  <a:gd name="T13" fmla="*/ 272 h 450"/>
                  <a:gd name="T14" fmla="*/ 12 w 166"/>
                  <a:gd name="T15" fmla="*/ 272 h 450"/>
                  <a:gd name="T16" fmla="*/ 12 w 166"/>
                  <a:gd name="T17" fmla="*/ 450 h 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6"/>
                  <a:gd name="T28" fmla="*/ 0 h 450"/>
                  <a:gd name="T29" fmla="*/ 166 w 166"/>
                  <a:gd name="T30" fmla="*/ 450 h 4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6" h="450">
                    <a:moveTo>
                      <a:pt x="12" y="450"/>
                    </a:moveTo>
                    <a:lnTo>
                      <a:pt x="0" y="450"/>
                    </a:lnTo>
                    <a:lnTo>
                      <a:pt x="0" y="259"/>
                    </a:lnTo>
                    <a:lnTo>
                      <a:pt x="154" y="259"/>
                    </a:lnTo>
                    <a:lnTo>
                      <a:pt x="154" y="0"/>
                    </a:lnTo>
                    <a:lnTo>
                      <a:pt x="166" y="0"/>
                    </a:lnTo>
                    <a:lnTo>
                      <a:pt x="166" y="272"/>
                    </a:lnTo>
                    <a:lnTo>
                      <a:pt x="12" y="272"/>
                    </a:lnTo>
                    <a:lnTo>
                      <a:pt x="12" y="450"/>
                    </a:lnTo>
                    <a:close/>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09" name="Freeform 158"/>
              <p:cNvSpPr/>
              <p:nvPr/>
            </p:nvSpPr>
            <p:spPr bwMode="auto">
              <a:xfrm>
                <a:off x="1465" y="482"/>
                <a:ext cx="226" cy="397"/>
              </a:xfrm>
              <a:custGeom>
                <a:avLst/>
                <a:gdLst>
                  <a:gd name="T0" fmla="*/ 214 w 226"/>
                  <a:gd name="T1" fmla="*/ 397 h 397"/>
                  <a:gd name="T2" fmla="*/ 214 w 226"/>
                  <a:gd name="T3" fmla="*/ 195 h 397"/>
                  <a:gd name="T4" fmla="*/ 0 w 226"/>
                  <a:gd name="T5" fmla="*/ 195 h 397"/>
                  <a:gd name="T6" fmla="*/ 0 w 226"/>
                  <a:gd name="T7" fmla="*/ 0 h 397"/>
                  <a:gd name="T8" fmla="*/ 12 w 226"/>
                  <a:gd name="T9" fmla="*/ 0 h 397"/>
                  <a:gd name="T10" fmla="*/ 12 w 226"/>
                  <a:gd name="T11" fmla="*/ 187 h 397"/>
                  <a:gd name="T12" fmla="*/ 222 w 226"/>
                  <a:gd name="T13" fmla="*/ 187 h 397"/>
                  <a:gd name="T14" fmla="*/ 226 w 226"/>
                  <a:gd name="T15" fmla="*/ 397 h 397"/>
                  <a:gd name="T16" fmla="*/ 214 w 226"/>
                  <a:gd name="T17" fmla="*/ 397 h 3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
                  <a:gd name="T28" fmla="*/ 0 h 397"/>
                  <a:gd name="T29" fmla="*/ 226 w 226"/>
                  <a:gd name="T30" fmla="*/ 397 h 3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 h="397">
                    <a:moveTo>
                      <a:pt x="214" y="397"/>
                    </a:moveTo>
                    <a:lnTo>
                      <a:pt x="214" y="195"/>
                    </a:lnTo>
                    <a:lnTo>
                      <a:pt x="0" y="195"/>
                    </a:lnTo>
                    <a:lnTo>
                      <a:pt x="0" y="0"/>
                    </a:lnTo>
                    <a:lnTo>
                      <a:pt x="12" y="0"/>
                    </a:lnTo>
                    <a:lnTo>
                      <a:pt x="12" y="187"/>
                    </a:lnTo>
                    <a:lnTo>
                      <a:pt x="222" y="187"/>
                    </a:lnTo>
                    <a:lnTo>
                      <a:pt x="226" y="397"/>
                    </a:lnTo>
                    <a:lnTo>
                      <a:pt x="214" y="397"/>
                    </a:lnTo>
                    <a:close/>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10" name="Freeform 159"/>
              <p:cNvSpPr/>
              <p:nvPr/>
            </p:nvSpPr>
            <p:spPr bwMode="auto">
              <a:xfrm>
                <a:off x="1509" y="482"/>
                <a:ext cx="251" cy="417"/>
              </a:xfrm>
              <a:custGeom>
                <a:avLst/>
                <a:gdLst>
                  <a:gd name="T0" fmla="*/ 251 w 251"/>
                  <a:gd name="T1" fmla="*/ 417 h 417"/>
                  <a:gd name="T2" fmla="*/ 239 w 251"/>
                  <a:gd name="T3" fmla="*/ 417 h 417"/>
                  <a:gd name="T4" fmla="*/ 239 w 251"/>
                  <a:gd name="T5" fmla="*/ 101 h 417"/>
                  <a:gd name="T6" fmla="*/ 0 w 251"/>
                  <a:gd name="T7" fmla="*/ 101 h 417"/>
                  <a:gd name="T8" fmla="*/ 0 w 251"/>
                  <a:gd name="T9" fmla="*/ 0 h 417"/>
                  <a:gd name="T10" fmla="*/ 12 w 251"/>
                  <a:gd name="T11" fmla="*/ 0 h 417"/>
                  <a:gd name="T12" fmla="*/ 12 w 251"/>
                  <a:gd name="T13" fmla="*/ 89 h 417"/>
                  <a:gd name="T14" fmla="*/ 251 w 251"/>
                  <a:gd name="T15" fmla="*/ 89 h 417"/>
                  <a:gd name="T16" fmla="*/ 251 w 251"/>
                  <a:gd name="T17" fmla="*/ 417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1"/>
                  <a:gd name="T28" fmla="*/ 0 h 417"/>
                  <a:gd name="T29" fmla="*/ 251 w 251"/>
                  <a:gd name="T30" fmla="*/ 417 h 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1" h="417">
                    <a:moveTo>
                      <a:pt x="251" y="417"/>
                    </a:moveTo>
                    <a:lnTo>
                      <a:pt x="239" y="417"/>
                    </a:lnTo>
                    <a:lnTo>
                      <a:pt x="239" y="101"/>
                    </a:lnTo>
                    <a:lnTo>
                      <a:pt x="0" y="101"/>
                    </a:lnTo>
                    <a:lnTo>
                      <a:pt x="0" y="0"/>
                    </a:lnTo>
                    <a:lnTo>
                      <a:pt x="12" y="0"/>
                    </a:lnTo>
                    <a:lnTo>
                      <a:pt x="12" y="89"/>
                    </a:lnTo>
                    <a:lnTo>
                      <a:pt x="251" y="89"/>
                    </a:lnTo>
                    <a:lnTo>
                      <a:pt x="251" y="417"/>
                    </a:lnTo>
                    <a:close/>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11" name="Freeform 160"/>
              <p:cNvSpPr/>
              <p:nvPr/>
            </p:nvSpPr>
            <p:spPr bwMode="auto">
              <a:xfrm>
                <a:off x="1534" y="486"/>
                <a:ext cx="89" cy="304"/>
              </a:xfrm>
              <a:custGeom>
                <a:avLst/>
                <a:gdLst>
                  <a:gd name="T0" fmla="*/ 89 w 89"/>
                  <a:gd name="T1" fmla="*/ 304 h 304"/>
                  <a:gd name="T2" fmla="*/ 81 w 89"/>
                  <a:gd name="T3" fmla="*/ 304 h 304"/>
                  <a:gd name="T4" fmla="*/ 81 w 89"/>
                  <a:gd name="T5" fmla="*/ 77 h 304"/>
                  <a:gd name="T6" fmla="*/ 0 w 89"/>
                  <a:gd name="T7" fmla="*/ 77 h 304"/>
                  <a:gd name="T8" fmla="*/ 0 w 89"/>
                  <a:gd name="T9" fmla="*/ 0 h 304"/>
                  <a:gd name="T10" fmla="*/ 12 w 89"/>
                  <a:gd name="T11" fmla="*/ 0 h 304"/>
                  <a:gd name="T12" fmla="*/ 12 w 89"/>
                  <a:gd name="T13" fmla="*/ 65 h 304"/>
                  <a:gd name="T14" fmla="*/ 89 w 89"/>
                  <a:gd name="T15" fmla="*/ 65 h 304"/>
                  <a:gd name="T16" fmla="*/ 89 w 89"/>
                  <a:gd name="T17" fmla="*/ 304 h 3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304"/>
                  <a:gd name="T29" fmla="*/ 89 w 89"/>
                  <a:gd name="T30" fmla="*/ 304 h 3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304">
                    <a:moveTo>
                      <a:pt x="89" y="304"/>
                    </a:moveTo>
                    <a:lnTo>
                      <a:pt x="81" y="304"/>
                    </a:lnTo>
                    <a:lnTo>
                      <a:pt x="81" y="77"/>
                    </a:lnTo>
                    <a:lnTo>
                      <a:pt x="0" y="77"/>
                    </a:lnTo>
                    <a:lnTo>
                      <a:pt x="0" y="0"/>
                    </a:lnTo>
                    <a:lnTo>
                      <a:pt x="12" y="0"/>
                    </a:lnTo>
                    <a:lnTo>
                      <a:pt x="12" y="65"/>
                    </a:lnTo>
                    <a:lnTo>
                      <a:pt x="89" y="65"/>
                    </a:lnTo>
                    <a:lnTo>
                      <a:pt x="89" y="304"/>
                    </a:lnTo>
                    <a:close/>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12" name="Freeform 161"/>
              <p:cNvSpPr/>
              <p:nvPr/>
            </p:nvSpPr>
            <p:spPr bwMode="auto">
              <a:xfrm>
                <a:off x="1323" y="486"/>
                <a:ext cx="122" cy="300"/>
              </a:xfrm>
              <a:custGeom>
                <a:avLst/>
                <a:gdLst>
                  <a:gd name="T0" fmla="*/ 122 w 122"/>
                  <a:gd name="T1" fmla="*/ 300 h 300"/>
                  <a:gd name="T2" fmla="*/ 109 w 122"/>
                  <a:gd name="T3" fmla="*/ 300 h 300"/>
                  <a:gd name="T4" fmla="*/ 109 w 122"/>
                  <a:gd name="T5" fmla="*/ 93 h 300"/>
                  <a:gd name="T6" fmla="*/ 0 w 122"/>
                  <a:gd name="T7" fmla="*/ 93 h 300"/>
                  <a:gd name="T8" fmla="*/ 0 w 122"/>
                  <a:gd name="T9" fmla="*/ 0 h 300"/>
                  <a:gd name="T10" fmla="*/ 8 w 122"/>
                  <a:gd name="T11" fmla="*/ 0 h 300"/>
                  <a:gd name="T12" fmla="*/ 8 w 122"/>
                  <a:gd name="T13" fmla="*/ 85 h 300"/>
                  <a:gd name="T14" fmla="*/ 122 w 122"/>
                  <a:gd name="T15" fmla="*/ 85 h 300"/>
                  <a:gd name="T16" fmla="*/ 122 w 122"/>
                  <a:gd name="T17" fmla="*/ 300 h 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300"/>
                  <a:gd name="T29" fmla="*/ 122 w 122"/>
                  <a:gd name="T30" fmla="*/ 300 h 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300">
                    <a:moveTo>
                      <a:pt x="122" y="300"/>
                    </a:moveTo>
                    <a:lnTo>
                      <a:pt x="109" y="300"/>
                    </a:lnTo>
                    <a:lnTo>
                      <a:pt x="109" y="93"/>
                    </a:lnTo>
                    <a:lnTo>
                      <a:pt x="0" y="93"/>
                    </a:lnTo>
                    <a:lnTo>
                      <a:pt x="0" y="0"/>
                    </a:lnTo>
                    <a:lnTo>
                      <a:pt x="8" y="0"/>
                    </a:lnTo>
                    <a:lnTo>
                      <a:pt x="8" y="85"/>
                    </a:lnTo>
                    <a:lnTo>
                      <a:pt x="122" y="85"/>
                    </a:lnTo>
                    <a:lnTo>
                      <a:pt x="122" y="300"/>
                    </a:lnTo>
                    <a:close/>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13" name="Oval 162"/>
              <p:cNvSpPr>
                <a:spLocks noChangeArrowheads="1"/>
              </p:cNvSpPr>
              <p:nvPr/>
            </p:nvSpPr>
            <p:spPr bwMode="auto">
              <a:xfrm>
                <a:off x="1226" y="903"/>
                <a:ext cx="41" cy="41"/>
              </a:xfrm>
              <a:prstGeom prst="ellipse">
                <a:avLst/>
              </a:pr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714" name="Oval 163"/>
              <p:cNvSpPr>
                <a:spLocks noChangeArrowheads="1"/>
              </p:cNvSpPr>
              <p:nvPr/>
            </p:nvSpPr>
            <p:spPr bwMode="auto">
              <a:xfrm>
                <a:off x="1194" y="818"/>
                <a:ext cx="40" cy="41"/>
              </a:xfrm>
              <a:prstGeom prst="ellipse">
                <a:avLst/>
              </a:pr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715" name="Oval 164"/>
              <p:cNvSpPr>
                <a:spLocks noChangeArrowheads="1"/>
              </p:cNvSpPr>
              <p:nvPr/>
            </p:nvSpPr>
            <p:spPr bwMode="auto">
              <a:xfrm>
                <a:off x="1416" y="766"/>
                <a:ext cx="45" cy="40"/>
              </a:xfrm>
              <a:prstGeom prst="ellipse">
                <a:avLst/>
              </a:pr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716" name="Oval 165"/>
              <p:cNvSpPr>
                <a:spLocks noChangeArrowheads="1"/>
              </p:cNvSpPr>
              <p:nvPr/>
            </p:nvSpPr>
            <p:spPr bwMode="auto">
              <a:xfrm>
                <a:off x="1598" y="770"/>
                <a:ext cx="41" cy="44"/>
              </a:xfrm>
              <a:prstGeom prst="ellipse">
                <a:avLst/>
              </a:pr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717" name="Oval 166"/>
              <p:cNvSpPr>
                <a:spLocks noChangeArrowheads="1"/>
              </p:cNvSpPr>
              <p:nvPr/>
            </p:nvSpPr>
            <p:spPr bwMode="auto">
              <a:xfrm>
                <a:off x="1663" y="859"/>
                <a:ext cx="41" cy="40"/>
              </a:xfrm>
              <a:prstGeom prst="ellipse">
                <a:avLst/>
              </a:pr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718" name="Oval 167"/>
              <p:cNvSpPr>
                <a:spLocks noChangeArrowheads="1"/>
              </p:cNvSpPr>
              <p:nvPr/>
            </p:nvSpPr>
            <p:spPr bwMode="auto">
              <a:xfrm>
                <a:off x="1732" y="875"/>
                <a:ext cx="44" cy="45"/>
              </a:xfrm>
              <a:prstGeom prst="ellipse">
                <a:avLst/>
              </a:pr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719" name="Rectangle 168"/>
              <p:cNvSpPr>
                <a:spLocks noChangeArrowheads="1"/>
              </p:cNvSpPr>
              <p:nvPr/>
            </p:nvSpPr>
            <p:spPr bwMode="auto">
              <a:xfrm>
                <a:off x="130" y="284"/>
                <a:ext cx="785" cy="781"/>
              </a:xfrm>
              <a:prstGeom prst="rect">
                <a:avLst/>
              </a:prstGeom>
              <a:solidFill>
                <a:srgbClr val="ADBC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720" name="Rectangle 169"/>
              <p:cNvSpPr>
                <a:spLocks noChangeArrowheads="1"/>
              </p:cNvSpPr>
              <p:nvPr/>
            </p:nvSpPr>
            <p:spPr bwMode="auto">
              <a:xfrm>
                <a:off x="186" y="434"/>
                <a:ext cx="668" cy="530"/>
              </a:xfrm>
              <a:prstGeom prst="rect">
                <a:avLst/>
              </a:prstGeom>
              <a:solidFill>
                <a:srgbClr val="FFFC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721" name="Freeform 170"/>
              <p:cNvSpPr/>
              <p:nvPr/>
            </p:nvSpPr>
            <p:spPr bwMode="auto">
              <a:xfrm>
                <a:off x="182" y="664"/>
                <a:ext cx="672" cy="308"/>
              </a:xfrm>
              <a:custGeom>
                <a:avLst/>
                <a:gdLst>
                  <a:gd name="T0" fmla="*/ 0 w 672"/>
                  <a:gd name="T1" fmla="*/ 102 h 308"/>
                  <a:gd name="T2" fmla="*/ 37 w 672"/>
                  <a:gd name="T3" fmla="*/ 49 h 308"/>
                  <a:gd name="T4" fmla="*/ 97 w 672"/>
                  <a:gd name="T5" fmla="*/ 102 h 308"/>
                  <a:gd name="T6" fmla="*/ 138 w 672"/>
                  <a:gd name="T7" fmla="*/ 122 h 308"/>
                  <a:gd name="T8" fmla="*/ 206 w 672"/>
                  <a:gd name="T9" fmla="*/ 49 h 308"/>
                  <a:gd name="T10" fmla="*/ 251 w 672"/>
                  <a:gd name="T11" fmla="*/ 102 h 308"/>
                  <a:gd name="T12" fmla="*/ 324 w 672"/>
                  <a:gd name="T13" fmla="*/ 118 h 308"/>
                  <a:gd name="T14" fmla="*/ 376 w 672"/>
                  <a:gd name="T15" fmla="*/ 106 h 308"/>
                  <a:gd name="T16" fmla="*/ 417 w 672"/>
                  <a:gd name="T17" fmla="*/ 94 h 308"/>
                  <a:gd name="T18" fmla="*/ 478 w 672"/>
                  <a:gd name="T19" fmla="*/ 0 h 308"/>
                  <a:gd name="T20" fmla="*/ 522 w 672"/>
                  <a:gd name="T21" fmla="*/ 77 h 308"/>
                  <a:gd name="T22" fmla="*/ 579 w 672"/>
                  <a:gd name="T23" fmla="*/ 102 h 308"/>
                  <a:gd name="T24" fmla="*/ 672 w 672"/>
                  <a:gd name="T25" fmla="*/ 49 h 308"/>
                  <a:gd name="T26" fmla="*/ 672 w 672"/>
                  <a:gd name="T27" fmla="*/ 308 h 308"/>
                  <a:gd name="T28" fmla="*/ 4 w 672"/>
                  <a:gd name="T29" fmla="*/ 304 h 308"/>
                  <a:gd name="T30" fmla="*/ 0 w 672"/>
                  <a:gd name="T31" fmla="*/ 102 h 3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2"/>
                  <a:gd name="T49" fmla="*/ 0 h 308"/>
                  <a:gd name="T50" fmla="*/ 672 w 672"/>
                  <a:gd name="T51" fmla="*/ 308 h 3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2" h="308">
                    <a:moveTo>
                      <a:pt x="0" y="102"/>
                    </a:moveTo>
                    <a:lnTo>
                      <a:pt x="37" y="49"/>
                    </a:lnTo>
                    <a:lnTo>
                      <a:pt x="97" y="102"/>
                    </a:lnTo>
                    <a:lnTo>
                      <a:pt x="138" y="122"/>
                    </a:lnTo>
                    <a:lnTo>
                      <a:pt x="206" y="49"/>
                    </a:lnTo>
                    <a:lnTo>
                      <a:pt x="251" y="102"/>
                    </a:lnTo>
                    <a:lnTo>
                      <a:pt x="324" y="118"/>
                    </a:lnTo>
                    <a:lnTo>
                      <a:pt x="376" y="106"/>
                    </a:lnTo>
                    <a:lnTo>
                      <a:pt x="417" y="94"/>
                    </a:lnTo>
                    <a:lnTo>
                      <a:pt x="478" y="0"/>
                    </a:lnTo>
                    <a:lnTo>
                      <a:pt x="522" y="77"/>
                    </a:lnTo>
                    <a:lnTo>
                      <a:pt x="579" y="102"/>
                    </a:lnTo>
                    <a:lnTo>
                      <a:pt x="672" y="49"/>
                    </a:lnTo>
                    <a:lnTo>
                      <a:pt x="672" y="308"/>
                    </a:lnTo>
                    <a:lnTo>
                      <a:pt x="4" y="304"/>
                    </a:lnTo>
                    <a:lnTo>
                      <a:pt x="0" y="102"/>
                    </a:lnTo>
                    <a:close/>
                  </a:path>
                </a:pathLst>
              </a:custGeom>
              <a:solidFill>
                <a:srgbClr val="2D42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22" name="Freeform 171"/>
              <p:cNvSpPr/>
              <p:nvPr/>
            </p:nvSpPr>
            <p:spPr bwMode="auto">
              <a:xfrm>
                <a:off x="182" y="766"/>
                <a:ext cx="672" cy="206"/>
              </a:xfrm>
              <a:custGeom>
                <a:avLst/>
                <a:gdLst>
                  <a:gd name="T0" fmla="*/ 0 w 672"/>
                  <a:gd name="T1" fmla="*/ 52 h 206"/>
                  <a:gd name="T2" fmla="*/ 61 w 672"/>
                  <a:gd name="T3" fmla="*/ 0 h 206"/>
                  <a:gd name="T4" fmla="*/ 101 w 672"/>
                  <a:gd name="T5" fmla="*/ 52 h 206"/>
                  <a:gd name="T6" fmla="*/ 182 w 672"/>
                  <a:gd name="T7" fmla="*/ 20 h 206"/>
                  <a:gd name="T8" fmla="*/ 271 w 672"/>
                  <a:gd name="T9" fmla="*/ 117 h 206"/>
                  <a:gd name="T10" fmla="*/ 316 w 672"/>
                  <a:gd name="T11" fmla="*/ 52 h 206"/>
                  <a:gd name="T12" fmla="*/ 344 w 672"/>
                  <a:gd name="T13" fmla="*/ 97 h 206"/>
                  <a:gd name="T14" fmla="*/ 409 w 672"/>
                  <a:gd name="T15" fmla="*/ 44 h 206"/>
                  <a:gd name="T16" fmla="*/ 478 w 672"/>
                  <a:gd name="T17" fmla="*/ 0 h 206"/>
                  <a:gd name="T18" fmla="*/ 526 w 672"/>
                  <a:gd name="T19" fmla="*/ 44 h 206"/>
                  <a:gd name="T20" fmla="*/ 542 w 672"/>
                  <a:gd name="T21" fmla="*/ 121 h 206"/>
                  <a:gd name="T22" fmla="*/ 571 w 672"/>
                  <a:gd name="T23" fmla="*/ 60 h 206"/>
                  <a:gd name="T24" fmla="*/ 672 w 672"/>
                  <a:gd name="T25" fmla="*/ 44 h 206"/>
                  <a:gd name="T26" fmla="*/ 672 w 672"/>
                  <a:gd name="T27" fmla="*/ 206 h 206"/>
                  <a:gd name="T28" fmla="*/ 4 w 672"/>
                  <a:gd name="T29" fmla="*/ 202 h 206"/>
                  <a:gd name="T30" fmla="*/ 0 w 672"/>
                  <a:gd name="T31" fmla="*/ 52 h 2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2"/>
                  <a:gd name="T49" fmla="*/ 0 h 206"/>
                  <a:gd name="T50" fmla="*/ 672 w 672"/>
                  <a:gd name="T51" fmla="*/ 206 h 2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2" h="206">
                    <a:moveTo>
                      <a:pt x="0" y="52"/>
                    </a:moveTo>
                    <a:lnTo>
                      <a:pt x="61" y="0"/>
                    </a:lnTo>
                    <a:lnTo>
                      <a:pt x="101" y="52"/>
                    </a:lnTo>
                    <a:lnTo>
                      <a:pt x="182" y="20"/>
                    </a:lnTo>
                    <a:lnTo>
                      <a:pt x="271" y="117"/>
                    </a:lnTo>
                    <a:lnTo>
                      <a:pt x="316" y="52"/>
                    </a:lnTo>
                    <a:lnTo>
                      <a:pt x="344" y="97"/>
                    </a:lnTo>
                    <a:lnTo>
                      <a:pt x="409" y="44"/>
                    </a:lnTo>
                    <a:lnTo>
                      <a:pt x="478" y="0"/>
                    </a:lnTo>
                    <a:lnTo>
                      <a:pt x="526" y="44"/>
                    </a:lnTo>
                    <a:lnTo>
                      <a:pt x="542" y="121"/>
                    </a:lnTo>
                    <a:lnTo>
                      <a:pt x="571" y="60"/>
                    </a:lnTo>
                    <a:lnTo>
                      <a:pt x="672" y="44"/>
                    </a:lnTo>
                    <a:lnTo>
                      <a:pt x="672" y="206"/>
                    </a:lnTo>
                    <a:lnTo>
                      <a:pt x="4" y="202"/>
                    </a:lnTo>
                    <a:lnTo>
                      <a:pt x="0" y="52"/>
                    </a:lnTo>
                    <a:close/>
                  </a:path>
                </a:pathLst>
              </a:custGeom>
              <a:solidFill>
                <a:srgbClr val="FFFB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23" name="Freeform 172"/>
              <p:cNvSpPr/>
              <p:nvPr/>
            </p:nvSpPr>
            <p:spPr bwMode="auto">
              <a:xfrm>
                <a:off x="186" y="818"/>
                <a:ext cx="668" cy="154"/>
              </a:xfrm>
              <a:custGeom>
                <a:avLst/>
                <a:gdLst>
                  <a:gd name="T0" fmla="*/ 0 w 668"/>
                  <a:gd name="T1" fmla="*/ 65 h 154"/>
                  <a:gd name="T2" fmla="*/ 49 w 668"/>
                  <a:gd name="T3" fmla="*/ 69 h 154"/>
                  <a:gd name="T4" fmla="*/ 65 w 668"/>
                  <a:gd name="T5" fmla="*/ 106 h 154"/>
                  <a:gd name="T6" fmla="*/ 97 w 668"/>
                  <a:gd name="T7" fmla="*/ 53 h 154"/>
                  <a:gd name="T8" fmla="*/ 194 w 668"/>
                  <a:gd name="T9" fmla="*/ 53 h 154"/>
                  <a:gd name="T10" fmla="*/ 235 w 668"/>
                  <a:gd name="T11" fmla="*/ 126 h 154"/>
                  <a:gd name="T12" fmla="*/ 263 w 668"/>
                  <a:gd name="T13" fmla="*/ 106 h 154"/>
                  <a:gd name="T14" fmla="*/ 296 w 668"/>
                  <a:gd name="T15" fmla="*/ 110 h 154"/>
                  <a:gd name="T16" fmla="*/ 332 w 668"/>
                  <a:gd name="T17" fmla="*/ 65 h 154"/>
                  <a:gd name="T18" fmla="*/ 372 w 668"/>
                  <a:gd name="T19" fmla="*/ 106 h 154"/>
                  <a:gd name="T20" fmla="*/ 433 w 668"/>
                  <a:gd name="T21" fmla="*/ 0 h 154"/>
                  <a:gd name="T22" fmla="*/ 457 w 668"/>
                  <a:gd name="T23" fmla="*/ 94 h 154"/>
                  <a:gd name="T24" fmla="*/ 510 w 668"/>
                  <a:gd name="T25" fmla="*/ 69 h 154"/>
                  <a:gd name="T26" fmla="*/ 599 w 668"/>
                  <a:gd name="T27" fmla="*/ 106 h 154"/>
                  <a:gd name="T28" fmla="*/ 635 w 668"/>
                  <a:gd name="T29" fmla="*/ 53 h 154"/>
                  <a:gd name="T30" fmla="*/ 668 w 668"/>
                  <a:gd name="T31" fmla="*/ 45 h 154"/>
                  <a:gd name="T32" fmla="*/ 668 w 668"/>
                  <a:gd name="T33" fmla="*/ 154 h 154"/>
                  <a:gd name="T34" fmla="*/ 0 w 668"/>
                  <a:gd name="T35" fmla="*/ 150 h 154"/>
                  <a:gd name="T36" fmla="*/ 0 w 668"/>
                  <a:gd name="T37" fmla="*/ 65 h 1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8"/>
                  <a:gd name="T58" fmla="*/ 0 h 154"/>
                  <a:gd name="T59" fmla="*/ 668 w 668"/>
                  <a:gd name="T60" fmla="*/ 154 h 1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8" h="154">
                    <a:moveTo>
                      <a:pt x="0" y="65"/>
                    </a:moveTo>
                    <a:lnTo>
                      <a:pt x="49" y="69"/>
                    </a:lnTo>
                    <a:lnTo>
                      <a:pt x="65" y="106"/>
                    </a:lnTo>
                    <a:lnTo>
                      <a:pt x="97" y="53"/>
                    </a:lnTo>
                    <a:lnTo>
                      <a:pt x="194" y="53"/>
                    </a:lnTo>
                    <a:lnTo>
                      <a:pt x="235" y="126"/>
                    </a:lnTo>
                    <a:lnTo>
                      <a:pt x="263" y="106"/>
                    </a:lnTo>
                    <a:lnTo>
                      <a:pt x="296" y="110"/>
                    </a:lnTo>
                    <a:lnTo>
                      <a:pt x="332" y="65"/>
                    </a:lnTo>
                    <a:lnTo>
                      <a:pt x="372" y="106"/>
                    </a:lnTo>
                    <a:lnTo>
                      <a:pt x="433" y="0"/>
                    </a:lnTo>
                    <a:lnTo>
                      <a:pt x="457" y="94"/>
                    </a:lnTo>
                    <a:lnTo>
                      <a:pt x="510" y="69"/>
                    </a:lnTo>
                    <a:lnTo>
                      <a:pt x="599" y="106"/>
                    </a:lnTo>
                    <a:lnTo>
                      <a:pt x="635" y="53"/>
                    </a:lnTo>
                    <a:lnTo>
                      <a:pt x="668" y="45"/>
                    </a:lnTo>
                    <a:lnTo>
                      <a:pt x="668" y="154"/>
                    </a:lnTo>
                    <a:lnTo>
                      <a:pt x="0" y="150"/>
                    </a:lnTo>
                    <a:lnTo>
                      <a:pt x="0" y="65"/>
                    </a:lnTo>
                    <a:close/>
                  </a:path>
                </a:pathLst>
              </a:custGeom>
              <a:solidFill>
                <a:srgbClr val="D94D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24" name="Oval 173"/>
              <p:cNvSpPr>
                <a:spLocks noChangeArrowheads="1"/>
              </p:cNvSpPr>
              <p:nvPr/>
            </p:nvSpPr>
            <p:spPr bwMode="auto">
              <a:xfrm>
                <a:off x="676" y="336"/>
                <a:ext cx="40" cy="41"/>
              </a:xfrm>
              <a:prstGeom prst="ellipse">
                <a:avLst/>
              </a:prstGeom>
              <a:solidFill>
                <a:srgbClr val="F2B33D"/>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725" name="Oval 174"/>
              <p:cNvSpPr>
                <a:spLocks noChangeArrowheads="1"/>
              </p:cNvSpPr>
              <p:nvPr/>
            </p:nvSpPr>
            <p:spPr bwMode="auto">
              <a:xfrm>
                <a:off x="745" y="336"/>
                <a:ext cx="40" cy="41"/>
              </a:xfrm>
              <a:prstGeom prst="ellipse">
                <a:avLst/>
              </a:prstGeom>
              <a:solidFill>
                <a:srgbClr val="449BB5"/>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726" name="Oval 175"/>
              <p:cNvSpPr>
                <a:spLocks noChangeArrowheads="1"/>
              </p:cNvSpPr>
              <p:nvPr/>
            </p:nvSpPr>
            <p:spPr bwMode="auto">
              <a:xfrm>
                <a:off x="813" y="336"/>
                <a:ext cx="41" cy="41"/>
              </a:xfrm>
              <a:prstGeom prst="ellipse">
                <a:avLst/>
              </a:prstGeom>
              <a:solidFill>
                <a:srgbClr val="D94D3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727" name="Rectangle 176"/>
              <p:cNvSpPr>
                <a:spLocks noChangeArrowheads="1"/>
              </p:cNvSpPr>
              <p:nvPr/>
            </p:nvSpPr>
            <p:spPr bwMode="auto">
              <a:xfrm>
                <a:off x="182" y="336"/>
                <a:ext cx="401" cy="57"/>
              </a:xfrm>
              <a:prstGeom prst="rect">
                <a:avLst/>
              </a:prstGeom>
              <a:solidFill>
                <a:srgbClr val="FFFC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728" name="Freeform 177"/>
              <p:cNvSpPr/>
              <p:nvPr/>
            </p:nvSpPr>
            <p:spPr bwMode="auto">
              <a:xfrm>
                <a:off x="433" y="1471"/>
                <a:ext cx="247" cy="506"/>
              </a:xfrm>
              <a:custGeom>
                <a:avLst/>
                <a:gdLst>
                  <a:gd name="T0" fmla="*/ 0 w 61"/>
                  <a:gd name="T1" fmla="*/ 150116 h 125"/>
                  <a:gd name="T2" fmla="*/ 0 w 61"/>
                  <a:gd name="T3" fmla="*/ 150116 h 125"/>
                  <a:gd name="T4" fmla="*/ 101375 w 61"/>
                  <a:gd name="T5" fmla="*/ 404363 h 125"/>
                  <a:gd name="T6" fmla="*/ 96800 w 61"/>
                  <a:gd name="T7" fmla="*/ 404363 h 125"/>
                  <a:gd name="T8" fmla="*/ 96800 w 61"/>
                  <a:gd name="T9" fmla="*/ 404363 h 125"/>
                  <a:gd name="T10" fmla="*/ 92487 w 61"/>
                  <a:gd name="T11" fmla="*/ 404363 h 125"/>
                  <a:gd name="T12" fmla="*/ 92487 w 61"/>
                  <a:gd name="T13" fmla="*/ 414050 h 125"/>
                  <a:gd name="T14" fmla="*/ 92487 w 61"/>
                  <a:gd name="T15" fmla="*/ 418357 h 125"/>
                  <a:gd name="T16" fmla="*/ 96800 w 61"/>
                  <a:gd name="T17" fmla="*/ 418357 h 125"/>
                  <a:gd name="T18" fmla="*/ 92487 w 61"/>
                  <a:gd name="T19" fmla="*/ 427173 h 125"/>
                  <a:gd name="T20" fmla="*/ 92487 w 61"/>
                  <a:gd name="T21" fmla="*/ 435796 h 125"/>
                  <a:gd name="T22" fmla="*/ 92487 w 61"/>
                  <a:gd name="T23" fmla="*/ 457554 h 125"/>
                  <a:gd name="T24" fmla="*/ 92487 w 61"/>
                  <a:gd name="T25" fmla="*/ 475004 h 125"/>
                  <a:gd name="T26" fmla="*/ 92487 w 61"/>
                  <a:gd name="T27" fmla="*/ 479316 h 125"/>
                  <a:gd name="T28" fmla="*/ 92487 w 61"/>
                  <a:gd name="T29" fmla="*/ 483558 h 125"/>
                  <a:gd name="T30" fmla="*/ 96800 w 61"/>
                  <a:gd name="T31" fmla="*/ 483558 h 125"/>
                  <a:gd name="T32" fmla="*/ 96800 w 61"/>
                  <a:gd name="T33" fmla="*/ 496750 h 125"/>
                  <a:gd name="T34" fmla="*/ 105623 w 61"/>
                  <a:gd name="T35" fmla="*/ 510959 h 125"/>
                  <a:gd name="T36" fmla="*/ 127395 w 61"/>
                  <a:gd name="T37" fmla="*/ 528130 h 125"/>
                  <a:gd name="T38" fmla="*/ 150237 w 61"/>
                  <a:gd name="T39" fmla="*/ 537028 h 125"/>
                  <a:gd name="T40" fmla="*/ 158878 w 61"/>
                  <a:gd name="T41" fmla="*/ 541339 h 125"/>
                  <a:gd name="T42" fmla="*/ 172009 w 61"/>
                  <a:gd name="T43" fmla="*/ 545646 h 125"/>
                  <a:gd name="T44" fmla="*/ 180650 w 61"/>
                  <a:gd name="T45" fmla="*/ 545646 h 125"/>
                  <a:gd name="T46" fmla="*/ 198110 w 61"/>
                  <a:gd name="T47" fmla="*/ 545646 h 125"/>
                  <a:gd name="T48" fmla="*/ 206735 w 61"/>
                  <a:gd name="T49" fmla="*/ 545646 h 125"/>
                  <a:gd name="T50" fmla="*/ 215574 w 61"/>
                  <a:gd name="T51" fmla="*/ 541339 h 125"/>
                  <a:gd name="T52" fmla="*/ 229576 w 61"/>
                  <a:gd name="T53" fmla="*/ 537028 h 125"/>
                  <a:gd name="T54" fmla="*/ 251349 w 61"/>
                  <a:gd name="T55" fmla="*/ 528130 h 125"/>
                  <a:gd name="T56" fmla="*/ 260253 w 61"/>
                  <a:gd name="T57" fmla="*/ 515266 h 125"/>
                  <a:gd name="T58" fmla="*/ 202423 w 61"/>
                  <a:gd name="T59" fmla="*/ 537028 h 125"/>
                  <a:gd name="T60" fmla="*/ 114264 w 61"/>
                  <a:gd name="T61" fmla="*/ 496750 h 125"/>
                  <a:gd name="T62" fmla="*/ 114264 w 61"/>
                  <a:gd name="T63" fmla="*/ 496750 h 125"/>
                  <a:gd name="T64" fmla="*/ 105623 w 61"/>
                  <a:gd name="T65" fmla="*/ 475004 h 125"/>
                  <a:gd name="T66" fmla="*/ 105623 w 61"/>
                  <a:gd name="T67" fmla="*/ 470697 h 125"/>
                  <a:gd name="T68" fmla="*/ 105623 w 61"/>
                  <a:gd name="T69" fmla="*/ 466370 h 125"/>
                  <a:gd name="T70" fmla="*/ 105623 w 61"/>
                  <a:gd name="T71" fmla="*/ 422931 h 125"/>
                  <a:gd name="T72" fmla="*/ 105623 w 61"/>
                  <a:gd name="T73" fmla="*/ 422931 h 125"/>
                  <a:gd name="T74" fmla="*/ 105623 w 61"/>
                  <a:gd name="T75" fmla="*/ 422931 h 125"/>
                  <a:gd name="T76" fmla="*/ 105623 w 61"/>
                  <a:gd name="T77" fmla="*/ 404363 h 125"/>
                  <a:gd name="T78" fmla="*/ 105623 w 61"/>
                  <a:gd name="T79" fmla="*/ 395534 h 125"/>
                  <a:gd name="T80" fmla="*/ 114264 w 61"/>
                  <a:gd name="T81" fmla="*/ 391223 h 125"/>
                  <a:gd name="T82" fmla="*/ 8625 w 61"/>
                  <a:gd name="T83" fmla="*/ 135843 h 125"/>
                  <a:gd name="T84" fmla="*/ 8625 w 61"/>
                  <a:gd name="T85" fmla="*/ 135843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
                  <a:gd name="T130" fmla="*/ 0 h 125"/>
                  <a:gd name="T131" fmla="*/ 61 w 61"/>
                  <a:gd name="T132" fmla="*/ 125 h 1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 h="125">
                    <a:moveTo>
                      <a:pt x="16" y="0"/>
                    </a:moveTo>
                    <a:cubicBezTo>
                      <a:pt x="6" y="8"/>
                      <a:pt x="0" y="20"/>
                      <a:pt x="0" y="34"/>
                    </a:cubicBezTo>
                    <a:cubicBezTo>
                      <a:pt x="0" y="34"/>
                      <a:pt x="0" y="34"/>
                      <a:pt x="0" y="34"/>
                    </a:cubicBezTo>
                    <a:cubicBezTo>
                      <a:pt x="0" y="34"/>
                      <a:pt x="0" y="34"/>
                      <a:pt x="0" y="34"/>
                    </a:cubicBezTo>
                    <a:cubicBezTo>
                      <a:pt x="0" y="51"/>
                      <a:pt x="19" y="72"/>
                      <a:pt x="23" y="86"/>
                    </a:cubicBezTo>
                    <a:cubicBezTo>
                      <a:pt x="23" y="92"/>
                      <a:pt x="23" y="92"/>
                      <a:pt x="23" y="92"/>
                    </a:cubicBezTo>
                    <a:cubicBezTo>
                      <a:pt x="23" y="92"/>
                      <a:pt x="23" y="92"/>
                      <a:pt x="23" y="92"/>
                    </a:cubicBezTo>
                    <a:cubicBezTo>
                      <a:pt x="22" y="92"/>
                      <a:pt x="22" y="92"/>
                      <a:pt x="22" y="92"/>
                    </a:cubicBezTo>
                    <a:cubicBezTo>
                      <a:pt x="22" y="92"/>
                      <a:pt x="22" y="92"/>
                      <a:pt x="22" y="92"/>
                    </a:cubicBezTo>
                    <a:cubicBezTo>
                      <a:pt x="22" y="92"/>
                      <a:pt x="22" y="92"/>
                      <a:pt x="22" y="92"/>
                    </a:cubicBezTo>
                    <a:cubicBezTo>
                      <a:pt x="21" y="92"/>
                      <a:pt x="21" y="92"/>
                      <a:pt x="21" y="92"/>
                    </a:cubicBezTo>
                    <a:cubicBezTo>
                      <a:pt x="21" y="92"/>
                      <a:pt x="21" y="92"/>
                      <a:pt x="21" y="92"/>
                    </a:cubicBezTo>
                    <a:cubicBezTo>
                      <a:pt x="21" y="94"/>
                      <a:pt x="21" y="94"/>
                      <a:pt x="21" y="94"/>
                    </a:cubicBezTo>
                    <a:cubicBezTo>
                      <a:pt x="21" y="94"/>
                      <a:pt x="21" y="94"/>
                      <a:pt x="21" y="94"/>
                    </a:cubicBezTo>
                    <a:cubicBezTo>
                      <a:pt x="21" y="95"/>
                      <a:pt x="21" y="95"/>
                      <a:pt x="21" y="95"/>
                    </a:cubicBezTo>
                    <a:cubicBezTo>
                      <a:pt x="21" y="95"/>
                      <a:pt x="21" y="95"/>
                      <a:pt x="21" y="95"/>
                    </a:cubicBezTo>
                    <a:cubicBezTo>
                      <a:pt x="22" y="95"/>
                      <a:pt x="22" y="95"/>
                      <a:pt x="22" y="95"/>
                    </a:cubicBezTo>
                    <a:cubicBezTo>
                      <a:pt x="22" y="95"/>
                      <a:pt x="22" y="95"/>
                      <a:pt x="22" y="95"/>
                    </a:cubicBezTo>
                    <a:cubicBezTo>
                      <a:pt x="22" y="95"/>
                      <a:pt x="22" y="96"/>
                      <a:pt x="22" y="96"/>
                    </a:cubicBezTo>
                    <a:cubicBezTo>
                      <a:pt x="21" y="97"/>
                      <a:pt x="21" y="97"/>
                      <a:pt x="21" y="97"/>
                    </a:cubicBezTo>
                    <a:cubicBezTo>
                      <a:pt x="21" y="97"/>
                      <a:pt x="21" y="98"/>
                      <a:pt x="21" y="98"/>
                    </a:cubicBezTo>
                    <a:cubicBezTo>
                      <a:pt x="21" y="99"/>
                      <a:pt x="21" y="99"/>
                      <a:pt x="21" y="99"/>
                    </a:cubicBezTo>
                    <a:cubicBezTo>
                      <a:pt x="21" y="100"/>
                      <a:pt x="21" y="100"/>
                      <a:pt x="21" y="100"/>
                    </a:cubicBezTo>
                    <a:cubicBezTo>
                      <a:pt x="21" y="104"/>
                      <a:pt x="21" y="104"/>
                      <a:pt x="21" y="104"/>
                    </a:cubicBezTo>
                    <a:cubicBezTo>
                      <a:pt x="21" y="105"/>
                      <a:pt x="21" y="105"/>
                      <a:pt x="21" y="105"/>
                    </a:cubicBezTo>
                    <a:cubicBezTo>
                      <a:pt x="21" y="108"/>
                      <a:pt x="21" y="108"/>
                      <a:pt x="21" y="108"/>
                    </a:cubicBezTo>
                    <a:cubicBezTo>
                      <a:pt x="21" y="109"/>
                      <a:pt x="21" y="109"/>
                      <a:pt x="21" y="109"/>
                    </a:cubicBezTo>
                    <a:cubicBezTo>
                      <a:pt x="21" y="109"/>
                      <a:pt x="21" y="109"/>
                      <a:pt x="21" y="109"/>
                    </a:cubicBezTo>
                    <a:cubicBezTo>
                      <a:pt x="21" y="110"/>
                      <a:pt x="21" y="110"/>
                      <a:pt x="21" y="110"/>
                    </a:cubicBezTo>
                    <a:cubicBezTo>
                      <a:pt x="21" y="110"/>
                      <a:pt x="21" y="110"/>
                      <a:pt x="21" y="110"/>
                    </a:cubicBezTo>
                    <a:cubicBezTo>
                      <a:pt x="21" y="110"/>
                      <a:pt x="21" y="110"/>
                      <a:pt x="21" y="110"/>
                    </a:cubicBezTo>
                    <a:cubicBezTo>
                      <a:pt x="22" y="110"/>
                      <a:pt x="22" y="110"/>
                      <a:pt x="22" y="110"/>
                    </a:cubicBezTo>
                    <a:cubicBezTo>
                      <a:pt x="22" y="111"/>
                      <a:pt x="22" y="112"/>
                      <a:pt x="22" y="113"/>
                    </a:cubicBezTo>
                    <a:cubicBezTo>
                      <a:pt x="22" y="113"/>
                      <a:pt x="22" y="113"/>
                      <a:pt x="22" y="113"/>
                    </a:cubicBezTo>
                    <a:cubicBezTo>
                      <a:pt x="23" y="114"/>
                      <a:pt x="23" y="115"/>
                      <a:pt x="24" y="116"/>
                    </a:cubicBezTo>
                    <a:cubicBezTo>
                      <a:pt x="24" y="116"/>
                      <a:pt x="24" y="116"/>
                      <a:pt x="24" y="116"/>
                    </a:cubicBezTo>
                    <a:cubicBezTo>
                      <a:pt x="24" y="116"/>
                      <a:pt x="24" y="116"/>
                      <a:pt x="24" y="116"/>
                    </a:cubicBezTo>
                    <a:cubicBezTo>
                      <a:pt x="25" y="118"/>
                      <a:pt x="27" y="120"/>
                      <a:pt x="29" y="120"/>
                    </a:cubicBezTo>
                    <a:cubicBezTo>
                      <a:pt x="29" y="120"/>
                      <a:pt x="31" y="121"/>
                      <a:pt x="34" y="122"/>
                    </a:cubicBezTo>
                    <a:cubicBezTo>
                      <a:pt x="34" y="122"/>
                      <a:pt x="34" y="122"/>
                      <a:pt x="34" y="122"/>
                    </a:cubicBezTo>
                    <a:cubicBezTo>
                      <a:pt x="34" y="122"/>
                      <a:pt x="34" y="122"/>
                      <a:pt x="34" y="122"/>
                    </a:cubicBezTo>
                    <a:cubicBezTo>
                      <a:pt x="35" y="122"/>
                      <a:pt x="35" y="122"/>
                      <a:pt x="36" y="123"/>
                    </a:cubicBezTo>
                    <a:cubicBezTo>
                      <a:pt x="37" y="123"/>
                      <a:pt x="38" y="123"/>
                      <a:pt x="39" y="124"/>
                    </a:cubicBezTo>
                    <a:cubicBezTo>
                      <a:pt x="39" y="124"/>
                      <a:pt x="39" y="124"/>
                      <a:pt x="39" y="124"/>
                    </a:cubicBezTo>
                    <a:cubicBezTo>
                      <a:pt x="40" y="124"/>
                      <a:pt x="40" y="124"/>
                      <a:pt x="41" y="124"/>
                    </a:cubicBezTo>
                    <a:cubicBezTo>
                      <a:pt x="41" y="124"/>
                      <a:pt x="41" y="124"/>
                      <a:pt x="41" y="124"/>
                    </a:cubicBezTo>
                    <a:cubicBezTo>
                      <a:pt x="42" y="124"/>
                      <a:pt x="43" y="125"/>
                      <a:pt x="43" y="125"/>
                    </a:cubicBezTo>
                    <a:cubicBezTo>
                      <a:pt x="43" y="125"/>
                      <a:pt x="44" y="124"/>
                      <a:pt x="45" y="124"/>
                    </a:cubicBezTo>
                    <a:cubicBezTo>
                      <a:pt x="45" y="124"/>
                      <a:pt x="45" y="124"/>
                      <a:pt x="45" y="124"/>
                    </a:cubicBezTo>
                    <a:cubicBezTo>
                      <a:pt x="45" y="124"/>
                      <a:pt x="46" y="124"/>
                      <a:pt x="47" y="124"/>
                    </a:cubicBezTo>
                    <a:cubicBezTo>
                      <a:pt x="47" y="124"/>
                      <a:pt x="47" y="124"/>
                      <a:pt x="47" y="124"/>
                    </a:cubicBezTo>
                    <a:cubicBezTo>
                      <a:pt x="48" y="123"/>
                      <a:pt x="48" y="123"/>
                      <a:pt x="49" y="123"/>
                    </a:cubicBezTo>
                    <a:cubicBezTo>
                      <a:pt x="49" y="123"/>
                      <a:pt x="49" y="123"/>
                      <a:pt x="49" y="123"/>
                    </a:cubicBezTo>
                    <a:cubicBezTo>
                      <a:pt x="50" y="123"/>
                      <a:pt x="51" y="122"/>
                      <a:pt x="52" y="122"/>
                    </a:cubicBezTo>
                    <a:cubicBezTo>
                      <a:pt x="52" y="122"/>
                      <a:pt x="52" y="122"/>
                      <a:pt x="52" y="122"/>
                    </a:cubicBezTo>
                    <a:cubicBezTo>
                      <a:pt x="54" y="121"/>
                      <a:pt x="57" y="120"/>
                      <a:pt x="57" y="120"/>
                    </a:cubicBezTo>
                    <a:cubicBezTo>
                      <a:pt x="58" y="120"/>
                      <a:pt x="60" y="119"/>
                      <a:pt x="61" y="117"/>
                    </a:cubicBezTo>
                    <a:cubicBezTo>
                      <a:pt x="60" y="117"/>
                      <a:pt x="60" y="117"/>
                      <a:pt x="59" y="117"/>
                    </a:cubicBezTo>
                    <a:cubicBezTo>
                      <a:pt x="59" y="117"/>
                      <a:pt x="49" y="122"/>
                      <a:pt x="46" y="122"/>
                    </a:cubicBezTo>
                    <a:cubicBezTo>
                      <a:pt x="46" y="122"/>
                      <a:pt x="46" y="122"/>
                      <a:pt x="46" y="122"/>
                    </a:cubicBezTo>
                    <a:cubicBezTo>
                      <a:pt x="42" y="122"/>
                      <a:pt x="32" y="117"/>
                      <a:pt x="32" y="117"/>
                    </a:cubicBezTo>
                    <a:cubicBezTo>
                      <a:pt x="30" y="117"/>
                      <a:pt x="28" y="116"/>
                      <a:pt x="26" y="113"/>
                    </a:cubicBezTo>
                    <a:cubicBezTo>
                      <a:pt x="26" y="113"/>
                      <a:pt x="26" y="113"/>
                      <a:pt x="26" y="113"/>
                    </a:cubicBezTo>
                    <a:cubicBezTo>
                      <a:pt x="26" y="113"/>
                      <a:pt x="26" y="113"/>
                      <a:pt x="26" y="113"/>
                    </a:cubicBezTo>
                    <a:cubicBezTo>
                      <a:pt x="26" y="112"/>
                      <a:pt x="25" y="111"/>
                      <a:pt x="25" y="109"/>
                    </a:cubicBezTo>
                    <a:cubicBezTo>
                      <a:pt x="24" y="109"/>
                      <a:pt x="24" y="108"/>
                      <a:pt x="24" y="108"/>
                    </a:cubicBezTo>
                    <a:cubicBezTo>
                      <a:pt x="24" y="108"/>
                      <a:pt x="24" y="108"/>
                      <a:pt x="24" y="108"/>
                    </a:cubicBezTo>
                    <a:cubicBezTo>
                      <a:pt x="24" y="107"/>
                      <a:pt x="24" y="107"/>
                      <a:pt x="24" y="107"/>
                    </a:cubicBezTo>
                    <a:cubicBezTo>
                      <a:pt x="24" y="107"/>
                      <a:pt x="24" y="107"/>
                      <a:pt x="24" y="107"/>
                    </a:cubicBezTo>
                    <a:cubicBezTo>
                      <a:pt x="24" y="107"/>
                      <a:pt x="24" y="107"/>
                      <a:pt x="24" y="106"/>
                    </a:cubicBezTo>
                    <a:cubicBezTo>
                      <a:pt x="24" y="106"/>
                      <a:pt x="24" y="106"/>
                      <a:pt x="24" y="106"/>
                    </a:cubicBezTo>
                    <a:cubicBezTo>
                      <a:pt x="24" y="96"/>
                      <a:pt x="24" y="96"/>
                      <a:pt x="24" y="96"/>
                    </a:cubicBezTo>
                    <a:cubicBezTo>
                      <a:pt x="24" y="96"/>
                      <a:pt x="24" y="96"/>
                      <a:pt x="24" y="96"/>
                    </a:cubicBezTo>
                    <a:cubicBezTo>
                      <a:pt x="24" y="96"/>
                      <a:pt x="24" y="96"/>
                      <a:pt x="24" y="96"/>
                    </a:cubicBezTo>
                    <a:cubicBezTo>
                      <a:pt x="24" y="96"/>
                      <a:pt x="24" y="96"/>
                      <a:pt x="24" y="96"/>
                    </a:cubicBezTo>
                    <a:cubicBezTo>
                      <a:pt x="24" y="96"/>
                      <a:pt x="24" y="96"/>
                      <a:pt x="24" y="96"/>
                    </a:cubicBezTo>
                    <a:cubicBezTo>
                      <a:pt x="24" y="95"/>
                      <a:pt x="24" y="94"/>
                      <a:pt x="25" y="93"/>
                    </a:cubicBezTo>
                    <a:cubicBezTo>
                      <a:pt x="24" y="92"/>
                      <a:pt x="24" y="92"/>
                      <a:pt x="24" y="92"/>
                    </a:cubicBezTo>
                    <a:cubicBezTo>
                      <a:pt x="24" y="90"/>
                      <a:pt x="24" y="90"/>
                      <a:pt x="24" y="90"/>
                    </a:cubicBezTo>
                    <a:cubicBezTo>
                      <a:pt x="24" y="90"/>
                      <a:pt x="24" y="90"/>
                      <a:pt x="24" y="90"/>
                    </a:cubicBezTo>
                    <a:cubicBezTo>
                      <a:pt x="24" y="90"/>
                      <a:pt x="24" y="90"/>
                      <a:pt x="24" y="90"/>
                    </a:cubicBezTo>
                    <a:cubicBezTo>
                      <a:pt x="24" y="90"/>
                      <a:pt x="25" y="89"/>
                      <a:pt x="26" y="89"/>
                    </a:cubicBezTo>
                    <a:cubicBezTo>
                      <a:pt x="26" y="84"/>
                      <a:pt x="26" y="84"/>
                      <a:pt x="26" y="84"/>
                    </a:cubicBezTo>
                    <a:cubicBezTo>
                      <a:pt x="22" y="69"/>
                      <a:pt x="2" y="48"/>
                      <a:pt x="2" y="31"/>
                    </a:cubicBezTo>
                    <a:cubicBezTo>
                      <a:pt x="2" y="31"/>
                      <a:pt x="2" y="31"/>
                      <a:pt x="2" y="31"/>
                    </a:cubicBezTo>
                    <a:cubicBezTo>
                      <a:pt x="2" y="31"/>
                      <a:pt x="2" y="31"/>
                      <a:pt x="2" y="31"/>
                    </a:cubicBezTo>
                    <a:cubicBezTo>
                      <a:pt x="2" y="19"/>
                      <a:pt x="8" y="8"/>
                      <a:pt x="16"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29" name="Freeform 178"/>
              <p:cNvSpPr/>
              <p:nvPr/>
            </p:nvSpPr>
            <p:spPr bwMode="auto">
              <a:xfrm>
                <a:off x="441" y="1422"/>
                <a:ext cx="352" cy="466"/>
              </a:xfrm>
              <a:custGeom>
                <a:avLst/>
                <a:gdLst>
                  <a:gd name="T0" fmla="*/ 192936 w 87"/>
                  <a:gd name="T1" fmla="*/ 0 h 115"/>
                  <a:gd name="T2" fmla="*/ 0 w 87"/>
                  <a:gd name="T3" fmla="*/ 190096 h 115"/>
                  <a:gd name="T4" fmla="*/ 105046 w 87"/>
                  <a:gd name="T5" fmla="*/ 424903 h 115"/>
                  <a:gd name="T6" fmla="*/ 105046 w 87"/>
                  <a:gd name="T7" fmla="*/ 509075 h 115"/>
                  <a:gd name="T8" fmla="*/ 280827 w 87"/>
                  <a:gd name="T9" fmla="*/ 509075 h 115"/>
                  <a:gd name="T10" fmla="*/ 280827 w 87"/>
                  <a:gd name="T11" fmla="*/ 424903 h 115"/>
                  <a:gd name="T12" fmla="*/ 381568 w 87"/>
                  <a:gd name="T13" fmla="*/ 190096 h 115"/>
                  <a:gd name="T14" fmla="*/ 192936 w 87"/>
                  <a:gd name="T15" fmla="*/ 0 h 115"/>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115"/>
                  <a:gd name="T26" fmla="*/ 87 w 87"/>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115">
                    <a:moveTo>
                      <a:pt x="44" y="0"/>
                    </a:moveTo>
                    <a:cubicBezTo>
                      <a:pt x="20" y="0"/>
                      <a:pt x="0" y="20"/>
                      <a:pt x="0" y="43"/>
                    </a:cubicBezTo>
                    <a:cubicBezTo>
                      <a:pt x="0" y="60"/>
                      <a:pt x="20" y="81"/>
                      <a:pt x="24" y="96"/>
                    </a:cubicBezTo>
                    <a:cubicBezTo>
                      <a:pt x="24" y="115"/>
                      <a:pt x="24" y="115"/>
                      <a:pt x="24" y="115"/>
                    </a:cubicBezTo>
                    <a:cubicBezTo>
                      <a:pt x="64" y="115"/>
                      <a:pt x="64" y="115"/>
                      <a:pt x="64" y="115"/>
                    </a:cubicBezTo>
                    <a:cubicBezTo>
                      <a:pt x="64" y="96"/>
                      <a:pt x="64" y="96"/>
                      <a:pt x="64" y="96"/>
                    </a:cubicBezTo>
                    <a:cubicBezTo>
                      <a:pt x="66" y="82"/>
                      <a:pt x="87" y="60"/>
                      <a:pt x="87" y="43"/>
                    </a:cubicBezTo>
                    <a:cubicBezTo>
                      <a:pt x="87" y="20"/>
                      <a:pt x="68" y="0"/>
                      <a:pt x="44" y="0"/>
                    </a:cubicBezTo>
                  </a:path>
                </a:pathLst>
              </a:custGeom>
              <a:solidFill>
                <a:srgbClr val="F4B3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30" name="Freeform 179"/>
              <p:cNvSpPr/>
              <p:nvPr/>
            </p:nvSpPr>
            <p:spPr bwMode="auto">
              <a:xfrm>
                <a:off x="530" y="1835"/>
                <a:ext cx="178" cy="130"/>
              </a:xfrm>
              <a:custGeom>
                <a:avLst/>
                <a:gdLst>
                  <a:gd name="T0" fmla="*/ 192855 w 44"/>
                  <a:gd name="T1" fmla="*/ 71939 h 32"/>
                  <a:gd name="T2" fmla="*/ 153739 w 44"/>
                  <a:gd name="T3" fmla="*/ 121765 h 32"/>
                  <a:gd name="T4" fmla="*/ 96395 w 44"/>
                  <a:gd name="T5" fmla="*/ 143817 h 32"/>
                  <a:gd name="T6" fmla="*/ 34564 w 44"/>
                  <a:gd name="T7" fmla="*/ 121765 h 32"/>
                  <a:gd name="T8" fmla="*/ 0 w 44"/>
                  <a:gd name="T9" fmla="*/ 71939 h 32"/>
                  <a:gd name="T10" fmla="*/ 0 w 44"/>
                  <a:gd name="T11" fmla="*/ 26423 h 32"/>
                  <a:gd name="T12" fmla="*/ 34564 w 44"/>
                  <a:gd name="T13" fmla="*/ 0 h 32"/>
                  <a:gd name="T14" fmla="*/ 158307 w 44"/>
                  <a:gd name="T15" fmla="*/ 0 h 32"/>
                  <a:gd name="T16" fmla="*/ 192855 w 44"/>
                  <a:gd name="T17" fmla="*/ 26423 h 32"/>
                  <a:gd name="T18" fmla="*/ 192855 w 44"/>
                  <a:gd name="T19" fmla="*/ 71939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32"/>
                  <a:gd name="T32" fmla="*/ 44 w 44"/>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32">
                    <a:moveTo>
                      <a:pt x="44" y="16"/>
                    </a:moveTo>
                    <a:cubicBezTo>
                      <a:pt x="44" y="19"/>
                      <a:pt x="40" y="27"/>
                      <a:pt x="35" y="27"/>
                    </a:cubicBezTo>
                    <a:cubicBezTo>
                      <a:pt x="35" y="27"/>
                      <a:pt x="25" y="32"/>
                      <a:pt x="22" y="32"/>
                    </a:cubicBezTo>
                    <a:cubicBezTo>
                      <a:pt x="18" y="32"/>
                      <a:pt x="8" y="27"/>
                      <a:pt x="8" y="27"/>
                    </a:cubicBezTo>
                    <a:cubicBezTo>
                      <a:pt x="3" y="27"/>
                      <a:pt x="0" y="19"/>
                      <a:pt x="0" y="16"/>
                    </a:cubicBezTo>
                    <a:cubicBezTo>
                      <a:pt x="0" y="6"/>
                      <a:pt x="0" y="6"/>
                      <a:pt x="0" y="6"/>
                    </a:cubicBezTo>
                    <a:cubicBezTo>
                      <a:pt x="0" y="2"/>
                      <a:pt x="3" y="0"/>
                      <a:pt x="8" y="0"/>
                    </a:cubicBezTo>
                    <a:cubicBezTo>
                      <a:pt x="36" y="0"/>
                      <a:pt x="36" y="0"/>
                      <a:pt x="36" y="0"/>
                    </a:cubicBezTo>
                    <a:cubicBezTo>
                      <a:pt x="40" y="0"/>
                      <a:pt x="44" y="2"/>
                      <a:pt x="44" y="6"/>
                    </a:cubicBezTo>
                    <a:cubicBezTo>
                      <a:pt x="44" y="16"/>
                      <a:pt x="44" y="16"/>
                      <a:pt x="44" y="16"/>
                    </a:cubicBezTo>
                  </a:path>
                </a:pathLst>
              </a:custGeom>
              <a:solidFill>
                <a:srgbClr val="DCDC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31" name="Freeform 180"/>
              <p:cNvSpPr/>
              <p:nvPr/>
            </p:nvSpPr>
            <p:spPr bwMode="auto">
              <a:xfrm>
                <a:off x="530" y="1859"/>
                <a:ext cx="178" cy="13"/>
              </a:xfrm>
              <a:custGeom>
                <a:avLst/>
                <a:gdLst>
                  <a:gd name="T0" fmla="*/ 192855 w 44"/>
                  <a:gd name="T1" fmla="*/ 13745 h 3"/>
                  <a:gd name="T2" fmla="*/ 158307 w 44"/>
                  <a:gd name="T3" fmla="*/ 19773 h 3"/>
                  <a:gd name="T4" fmla="*/ 34564 w 44"/>
                  <a:gd name="T5" fmla="*/ 19773 h 3"/>
                  <a:gd name="T6" fmla="*/ 0 w 44"/>
                  <a:gd name="T7" fmla="*/ 13745 h 3"/>
                  <a:gd name="T8" fmla="*/ 0 w 44"/>
                  <a:gd name="T9" fmla="*/ 6028 h 3"/>
                  <a:gd name="T10" fmla="*/ 34564 w 44"/>
                  <a:gd name="T11" fmla="*/ 0 h 3"/>
                  <a:gd name="T12" fmla="*/ 158307 w 44"/>
                  <a:gd name="T13" fmla="*/ 0 h 3"/>
                  <a:gd name="T14" fmla="*/ 192855 w 44"/>
                  <a:gd name="T15" fmla="*/ 6028 h 3"/>
                  <a:gd name="T16" fmla="*/ 192855 w 44"/>
                  <a:gd name="T17" fmla="*/ 1374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
                  <a:gd name="T29" fmla="*/ 44 w 4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
                    <a:moveTo>
                      <a:pt x="44" y="2"/>
                    </a:moveTo>
                    <a:cubicBezTo>
                      <a:pt x="44" y="2"/>
                      <a:pt x="40" y="3"/>
                      <a:pt x="36" y="3"/>
                    </a:cubicBezTo>
                    <a:cubicBezTo>
                      <a:pt x="8" y="3"/>
                      <a:pt x="8" y="3"/>
                      <a:pt x="8" y="3"/>
                    </a:cubicBezTo>
                    <a:cubicBezTo>
                      <a:pt x="3" y="3"/>
                      <a:pt x="0" y="2"/>
                      <a:pt x="0" y="2"/>
                    </a:cubicBezTo>
                    <a:cubicBezTo>
                      <a:pt x="0" y="1"/>
                      <a:pt x="0" y="1"/>
                      <a:pt x="0" y="1"/>
                    </a:cubicBezTo>
                    <a:cubicBezTo>
                      <a:pt x="0" y="1"/>
                      <a:pt x="3" y="0"/>
                      <a:pt x="8" y="0"/>
                    </a:cubicBezTo>
                    <a:cubicBezTo>
                      <a:pt x="36" y="0"/>
                      <a:pt x="36" y="0"/>
                      <a:pt x="36" y="0"/>
                    </a:cubicBezTo>
                    <a:cubicBezTo>
                      <a:pt x="40" y="0"/>
                      <a:pt x="44" y="1"/>
                      <a:pt x="44" y="1"/>
                    </a:cubicBezTo>
                    <a:cubicBezTo>
                      <a:pt x="44" y="2"/>
                      <a:pt x="44" y="2"/>
                      <a:pt x="44" y="2"/>
                    </a:cubicBezTo>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32" name="Freeform 181"/>
              <p:cNvSpPr/>
              <p:nvPr/>
            </p:nvSpPr>
            <p:spPr bwMode="auto">
              <a:xfrm>
                <a:off x="530" y="1831"/>
                <a:ext cx="178" cy="16"/>
              </a:xfrm>
              <a:custGeom>
                <a:avLst/>
                <a:gdLst>
                  <a:gd name="T0" fmla="*/ 192855 w 44"/>
                  <a:gd name="T1" fmla="*/ 12288 h 4"/>
                  <a:gd name="T2" fmla="*/ 158307 w 44"/>
                  <a:gd name="T3" fmla="*/ 16384 h 4"/>
                  <a:gd name="T4" fmla="*/ 34564 w 44"/>
                  <a:gd name="T5" fmla="*/ 16384 h 4"/>
                  <a:gd name="T6" fmla="*/ 0 w 44"/>
                  <a:gd name="T7" fmla="*/ 12288 h 4"/>
                  <a:gd name="T8" fmla="*/ 0 w 44"/>
                  <a:gd name="T9" fmla="*/ 4096 h 4"/>
                  <a:gd name="T10" fmla="*/ 34564 w 44"/>
                  <a:gd name="T11" fmla="*/ 0 h 4"/>
                  <a:gd name="T12" fmla="*/ 158307 w 44"/>
                  <a:gd name="T13" fmla="*/ 0 h 4"/>
                  <a:gd name="T14" fmla="*/ 192855 w 44"/>
                  <a:gd name="T15" fmla="*/ 4096 h 4"/>
                  <a:gd name="T16" fmla="*/ 192855 w 44"/>
                  <a:gd name="T17" fmla="*/ 12288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4"/>
                  <a:gd name="T29" fmla="*/ 44 w 4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4">
                    <a:moveTo>
                      <a:pt x="44" y="3"/>
                    </a:moveTo>
                    <a:cubicBezTo>
                      <a:pt x="44" y="4"/>
                      <a:pt x="40" y="4"/>
                      <a:pt x="36" y="4"/>
                    </a:cubicBezTo>
                    <a:cubicBezTo>
                      <a:pt x="8" y="4"/>
                      <a:pt x="8" y="4"/>
                      <a:pt x="8" y="4"/>
                    </a:cubicBezTo>
                    <a:cubicBezTo>
                      <a:pt x="3" y="4"/>
                      <a:pt x="0" y="4"/>
                      <a:pt x="0" y="3"/>
                    </a:cubicBezTo>
                    <a:cubicBezTo>
                      <a:pt x="0" y="1"/>
                      <a:pt x="0" y="1"/>
                      <a:pt x="0" y="1"/>
                    </a:cubicBezTo>
                    <a:cubicBezTo>
                      <a:pt x="0" y="0"/>
                      <a:pt x="3" y="0"/>
                      <a:pt x="8" y="0"/>
                    </a:cubicBezTo>
                    <a:cubicBezTo>
                      <a:pt x="36" y="0"/>
                      <a:pt x="36" y="0"/>
                      <a:pt x="36" y="0"/>
                    </a:cubicBezTo>
                    <a:cubicBezTo>
                      <a:pt x="40" y="0"/>
                      <a:pt x="44" y="0"/>
                      <a:pt x="44" y="1"/>
                    </a:cubicBezTo>
                    <a:cubicBezTo>
                      <a:pt x="44" y="3"/>
                      <a:pt x="44" y="3"/>
                      <a:pt x="44" y="3"/>
                    </a:cubicBezTo>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33" name="Freeform 182"/>
              <p:cNvSpPr/>
              <p:nvPr/>
            </p:nvSpPr>
            <p:spPr bwMode="auto">
              <a:xfrm>
                <a:off x="530" y="1880"/>
                <a:ext cx="178" cy="8"/>
              </a:xfrm>
              <a:custGeom>
                <a:avLst/>
                <a:gdLst>
                  <a:gd name="T0" fmla="*/ 192855 w 44"/>
                  <a:gd name="T1" fmla="*/ 8192 h 2"/>
                  <a:gd name="T2" fmla="*/ 158307 w 44"/>
                  <a:gd name="T3" fmla="*/ 8192 h 2"/>
                  <a:gd name="T4" fmla="*/ 34564 w 44"/>
                  <a:gd name="T5" fmla="*/ 8192 h 2"/>
                  <a:gd name="T6" fmla="*/ 0 w 44"/>
                  <a:gd name="T7" fmla="*/ 8192 h 2"/>
                  <a:gd name="T8" fmla="*/ 0 w 44"/>
                  <a:gd name="T9" fmla="*/ 4096 h 2"/>
                  <a:gd name="T10" fmla="*/ 34564 w 44"/>
                  <a:gd name="T11" fmla="*/ 0 h 2"/>
                  <a:gd name="T12" fmla="*/ 158307 w 44"/>
                  <a:gd name="T13" fmla="*/ 0 h 2"/>
                  <a:gd name="T14" fmla="*/ 192855 w 44"/>
                  <a:gd name="T15" fmla="*/ 4096 h 2"/>
                  <a:gd name="T16" fmla="*/ 192855 w 44"/>
                  <a:gd name="T17" fmla="*/ 819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
                  <a:gd name="T29" fmla="*/ 44 w 4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
                    <a:moveTo>
                      <a:pt x="44" y="2"/>
                    </a:moveTo>
                    <a:cubicBezTo>
                      <a:pt x="44" y="2"/>
                      <a:pt x="40" y="2"/>
                      <a:pt x="36" y="2"/>
                    </a:cubicBezTo>
                    <a:cubicBezTo>
                      <a:pt x="8" y="2"/>
                      <a:pt x="8" y="2"/>
                      <a:pt x="8" y="2"/>
                    </a:cubicBezTo>
                    <a:cubicBezTo>
                      <a:pt x="3" y="2"/>
                      <a:pt x="0" y="2"/>
                      <a:pt x="0" y="2"/>
                    </a:cubicBezTo>
                    <a:cubicBezTo>
                      <a:pt x="0" y="1"/>
                      <a:pt x="0" y="1"/>
                      <a:pt x="0" y="1"/>
                    </a:cubicBezTo>
                    <a:cubicBezTo>
                      <a:pt x="0" y="0"/>
                      <a:pt x="3" y="0"/>
                      <a:pt x="8" y="0"/>
                    </a:cubicBezTo>
                    <a:cubicBezTo>
                      <a:pt x="36" y="0"/>
                      <a:pt x="36" y="0"/>
                      <a:pt x="36" y="0"/>
                    </a:cubicBezTo>
                    <a:cubicBezTo>
                      <a:pt x="40" y="0"/>
                      <a:pt x="44" y="0"/>
                      <a:pt x="44" y="1"/>
                    </a:cubicBezTo>
                    <a:cubicBezTo>
                      <a:pt x="44" y="2"/>
                      <a:pt x="44" y="2"/>
                      <a:pt x="44" y="2"/>
                    </a:cubicBezTo>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34" name="Freeform 183"/>
              <p:cNvSpPr/>
              <p:nvPr/>
            </p:nvSpPr>
            <p:spPr bwMode="auto">
              <a:xfrm>
                <a:off x="530" y="1900"/>
                <a:ext cx="178" cy="8"/>
              </a:xfrm>
              <a:custGeom>
                <a:avLst/>
                <a:gdLst>
                  <a:gd name="T0" fmla="*/ 192855 w 44"/>
                  <a:gd name="T1" fmla="*/ 8192 h 2"/>
                  <a:gd name="T2" fmla="*/ 158307 w 44"/>
                  <a:gd name="T3" fmla="*/ 8192 h 2"/>
                  <a:gd name="T4" fmla="*/ 34564 w 44"/>
                  <a:gd name="T5" fmla="*/ 8192 h 2"/>
                  <a:gd name="T6" fmla="*/ 0 w 44"/>
                  <a:gd name="T7" fmla="*/ 8192 h 2"/>
                  <a:gd name="T8" fmla="*/ 0 w 44"/>
                  <a:gd name="T9" fmla="*/ 4096 h 2"/>
                  <a:gd name="T10" fmla="*/ 34564 w 44"/>
                  <a:gd name="T11" fmla="*/ 0 h 2"/>
                  <a:gd name="T12" fmla="*/ 158307 w 44"/>
                  <a:gd name="T13" fmla="*/ 0 h 2"/>
                  <a:gd name="T14" fmla="*/ 192855 w 44"/>
                  <a:gd name="T15" fmla="*/ 4096 h 2"/>
                  <a:gd name="T16" fmla="*/ 192855 w 44"/>
                  <a:gd name="T17" fmla="*/ 819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
                  <a:gd name="T29" fmla="*/ 44 w 4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
                    <a:moveTo>
                      <a:pt x="44" y="2"/>
                    </a:moveTo>
                    <a:cubicBezTo>
                      <a:pt x="44" y="2"/>
                      <a:pt x="40" y="2"/>
                      <a:pt x="36" y="2"/>
                    </a:cubicBezTo>
                    <a:cubicBezTo>
                      <a:pt x="8" y="2"/>
                      <a:pt x="8" y="2"/>
                      <a:pt x="8" y="2"/>
                    </a:cubicBezTo>
                    <a:cubicBezTo>
                      <a:pt x="3" y="2"/>
                      <a:pt x="0" y="2"/>
                      <a:pt x="0" y="2"/>
                    </a:cubicBezTo>
                    <a:cubicBezTo>
                      <a:pt x="0" y="1"/>
                      <a:pt x="0" y="1"/>
                      <a:pt x="0" y="1"/>
                    </a:cubicBezTo>
                    <a:cubicBezTo>
                      <a:pt x="0" y="0"/>
                      <a:pt x="3" y="0"/>
                      <a:pt x="8" y="0"/>
                    </a:cubicBezTo>
                    <a:cubicBezTo>
                      <a:pt x="36" y="0"/>
                      <a:pt x="36" y="0"/>
                      <a:pt x="36" y="0"/>
                    </a:cubicBezTo>
                    <a:cubicBezTo>
                      <a:pt x="40" y="0"/>
                      <a:pt x="44" y="0"/>
                      <a:pt x="44" y="1"/>
                    </a:cubicBezTo>
                    <a:cubicBezTo>
                      <a:pt x="44" y="2"/>
                      <a:pt x="44" y="2"/>
                      <a:pt x="44" y="2"/>
                    </a:cubicBezTo>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35" name="Freeform 184"/>
              <p:cNvSpPr/>
              <p:nvPr/>
            </p:nvSpPr>
            <p:spPr bwMode="auto">
              <a:xfrm>
                <a:off x="534" y="1588"/>
                <a:ext cx="57" cy="247"/>
              </a:xfrm>
              <a:custGeom>
                <a:avLst/>
                <a:gdLst>
                  <a:gd name="T0" fmla="*/ 49 w 57"/>
                  <a:gd name="T1" fmla="*/ 247 h 247"/>
                  <a:gd name="T2" fmla="*/ 0 w 57"/>
                  <a:gd name="T3" fmla="*/ 0 h 247"/>
                  <a:gd name="T4" fmla="*/ 8 w 57"/>
                  <a:gd name="T5" fmla="*/ 0 h 247"/>
                  <a:gd name="T6" fmla="*/ 57 w 57"/>
                  <a:gd name="T7" fmla="*/ 243 h 247"/>
                  <a:gd name="T8" fmla="*/ 49 w 57"/>
                  <a:gd name="T9" fmla="*/ 247 h 247"/>
                  <a:gd name="T10" fmla="*/ 0 60000 65536"/>
                  <a:gd name="T11" fmla="*/ 0 60000 65536"/>
                  <a:gd name="T12" fmla="*/ 0 60000 65536"/>
                  <a:gd name="T13" fmla="*/ 0 60000 65536"/>
                  <a:gd name="T14" fmla="*/ 0 60000 65536"/>
                  <a:gd name="T15" fmla="*/ 0 w 57"/>
                  <a:gd name="T16" fmla="*/ 0 h 247"/>
                  <a:gd name="T17" fmla="*/ 57 w 57"/>
                  <a:gd name="T18" fmla="*/ 247 h 247"/>
                </a:gdLst>
                <a:ahLst/>
                <a:cxnLst>
                  <a:cxn ang="T10">
                    <a:pos x="T0" y="T1"/>
                  </a:cxn>
                  <a:cxn ang="T11">
                    <a:pos x="T2" y="T3"/>
                  </a:cxn>
                  <a:cxn ang="T12">
                    <a:pos x="T4" y="T5"/>
                  </a:cxn>
                  <a:cxn ang="T13">
                    <a:pos x="T6" y="T7"/>
                  </a:cxn>
                  <a:cxn ang="T14">
                    <a:pos x="T8" y="T9"/>
                  </a:cxn>
                </a:cxnLst>
                <a:rect l="T15" t="T16" r="T17" b="T18"/>
                <a:pathLst>
                  <a:path w="57" h="247">
                    <a:moveTo>
                      <a:pt x="49" y="247"/>
                    </a:moveTo>
                    <a:lnTo>
                      <a:pt x="0" y="0"/>
                    </a:lnTo>
                    <a:lnTo>
                      <a:pt x="8" y="0"/>
                    </a:lnTo>
                    <a:lnTo>
                      <a:pt x="57" y="243"/>
                    </a:lnTo>
                    <a:lnTo>
                      <a:pt x="49" y="247"/>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36" name="Freeform 185"/>
              <p:cNvSpPr/>
              <p:nvPr/>
            </p:nvSpPr>
            <p:spPr bwMode="auto">
              <a:xfrm>
                <a:off x="534" y="1588"/>
                <a:ext cx="57" cy="247"/>
              </a:xfrm>
              <a:custGeom>
                <a:avLst/>
                <a:gdLst>
                  <a:gd name="T0" fmla="*/ 49 w 57"/>
                  <a:gd name="T1" fmla="*/ 247 h 247"/>
                  <a:gd name="T2" fmla="*/ 0 w 57"/>
                  <a:gd name="T3" fmla="*/ 0 h 247"/>
                  <a:gd name="T4" fmla="*/ 8 w 57"/>
                  <a:gd name="T5" fmla="*/ 0 h 247"/>
                  <a:gd name="T6" fmla="*/ 57 w 57"/>
                  <a:gd name="T7" fmla="*/ 243 h 247"/>
                  <a:gd name="T8" fmla="*/ 49 w 57"/>
                  <a:gd name="T9" fmla="*/ 247 h 247"/>
                  <a:gd name="T10" fmla="*/ 0 60000 65536"/>
                  <a:gd name="T11" fmla="*/ 0 60000 65536"/>
                  <a:gd name="T12" fmla="*/ 0 60000 65536"/>
                  <a:gd name="T13" fmla="*/ 0 60000 65536"/>
                  <a:gd name="T14" fmla="*/ 0 60000 65536"/>
                  <a:gd name="T15" fmla="*/ 0 w 57"/>
                  <a:gd name="T16" fmla="*/ 0 h 247"/>
                  <a:gd name="T17" fmla="*/ 57 w 57"/>
                  <a:gd name="T18" fmla="*/ 247 h 247"/>
                </a:gdLst>
                <a:ahLst/>
                <a:cxnLst>
                  <a:cxn ang="T10">
                    <a:pos x="T0" y="T1"/>
                  </a:cxn>
                  <a:cxn ang="T11">
                    <a:pos x="T2" y="T3"/>
                  </a:cxn>
                  <a:cxn ang="T12">
                    <a:pos x="T4" y="T5"/>
                  </a:cxn>
                  <a:cxn ang="T13">
                    <a:pos x="T6" y="T7"/>
                  </a:cxn>
                  <a:cxn ang="T14">
                    <a:pos x="T8" y="T9"/>
                  </a:cxn>
                </a:cxnLst>
                <a:rect l="T15" t="T16" r="T17" b="T18"/>
                <a:pathLst>
                  <a:path w="57" h="247">
                    <a:moveTo>
                      <a:pt x="49" y="247"/>
                    </a:moveTo>
                    <a:lnTo>
                      <a:pt x="0" y="0"/>
                    </a:lnTo>
                    <a:lnTo>
                      <a:pt x="8" y="0"/>
                    </a:lnTo>
                    <a:lnTo>
                      <a:pt x="57" y="243"/>
                    </a:lnTo>
                    <a:lnTo>
                      <a:pt x="49" y="2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37" name="Freeform 186"/>
              <p:cNvSpPr/>
              <p:nvPr/>
            </p:nvSpPr>
            <p:spPr bwMode="auto">
              <a:xfrm>
                <a:off x="639" y="1588"/>
                <a:ext cx="57" cy="247"/>
              </a:xfrm>
              <a:custGeom>
                <a:avLst/>
                <a:gdLst>
                  <a:gd name="T0" fmla="*/ 4 w 57"/>
                  <a:gd name="T1" fmla="*/ 247 h 247"/>
                  <a:gd name="T2" fmla="*/ 0 w 57"/>
                  <a:gd name="T3" fmla="*/ 243 h 247"/>
                  <a:gd name="T4" fmla="*/ 49 w 57"/>
                  <a:gd name="T5" fmla="*/ 0 h 247"/>
                  <a:gd name="T6" fmla="*/ 57 w 57"/>
                  <a:gd name="T7" fmla="*/ 0 h 247"/>
                  <a:gd name="T8" fmla="*/ 4 w 57"/>
                  <a:gd name="T9" fmla="*/ 247 h 247"/>
                  <a:gd name="T10" fmla="*/ 0 60000 65536"/>
                  <a:gd name="T11" fmla="*/ 0 60000 65536"/>
                  <a:gd name="T12" fmla="*/ 0 60000 65536"/>
                  <a:gd name="T13" fmla="*/ 0 60000 65536"/>
                  <a:gd name="T14" fmla="*/ 0 60000 65536"/>
                  <a:gd name="T15" fmla="*/ 0 w 57"/>
                  <a:gd name="T16" fmla="*/ 0 h 247"/>
                  <a:gd name="T17" fmla="*/ 57 w 57"/>
                  <a:gd name="T18" fmla="*/ 247 h 247"/>
                </a:gdLst>
                <a:ahLst/>
                <a:cxnLst>
                  <a:cxn ang="T10">
                    <a:pos x="T0" y="T1"/>
                  </a:cxn>
                  <a:cxn ang="T11">
                    <a:pos x="T2" y="T3"/>
                  </a:cxn>
                  <a:cxn ang="T12">
                    <a:pos x="T4" y="T5"/>
                  </a:cxn>
                  <a:cxn ang="T13">
                    <a:pos x="T6" y="T7"/>
                  </a:cxn>
                  <a:cxn ang="T14">
                    <a:pos x="T8" y="T9"/>
                  </a:cxn>
                </a:cxnLst>
                <a:rect l="T15" t="T16" r="T17" b="T18"/>
                <a:pathLst>
                  <a:path w="57" h="247">
                    <a:moveTo>
                      <a:pt x="4" y="247"/>
                    </a:moveTo>
                    <a:lnTo>
                      <a:pt x="0" y="243"/>
                    </a:lnTo>
                    <a:lnTo>
                      <a:pt x="49" y="0"/>
                    </a:lnTo>
                    <a:lnTo>
                      <a:pt x="57" y="0"/>
                    </a:lnTo>
                    <a:lnTo>
                      <a:pt x="4" y="247"/>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38" name="Freeform 187"/>
              <p:cNvSpPr/>
              <p:nvPr/>
            </p:nvSpPr>
            <p:spPr bwMode="auto">
              <a:xfrm>
                <a:off x="639" y="1588"/>
                <a:ext cx="57" cy="247"/>
              </a:xfrm>
              <a:custGeom>
                <a:avLst/>
                <a:gdLst>
                  <a:gd name="T0" fmla="*/ 4 w 57"/>
                  <a:gd name="T1" fmla="*/ 247 h 247"/>
                  <a:gd name="T2" fmla="*/ 0 w 57"/>
                  <a:gd name="T3" fmla="*/ 243 h 247"/>
                  <a:gd name="T4" fmla="*/ 49 w 57"/>
                  <a:gd name="T5" fmla="*/ 0 h 247"/>
                  <a:gd name="T6" fmla="*/ 57 w 57"/>
                  <a:gd name="T7" fmla="*/ 0 h 247"/>
                  <a:gd name="T8" fmla="*/ 4 w 57"/>
                  <a:gd name="T9" fmla="*/ 247 h 247"/>
                  <a:gd name="T10" fmla="*/ 0 60000 65536"/>
                  <a:gd name="T11" fmla="*/ 0 60000 65536"/>
                  <a:gd name="T12" fmla="*/ 0 60000 65536"/>
                  <a:gd name="T13" fmla="*/ 0 60000 65536"/>
                  <a:gd name="T14" fmla="*/ 0 60000 65536"/>
                  <a:gd name="T15" fmla="*/ 0 w 57"/>
                  <a:gd name="T16" fmla="*/ 0 h 247"/>
                  <a:gd name="T17" fmla="*/ 57 w 57"/>
                  <a:gd name="T18" fmla="*/ 247 h 247"/>
                </a:gdLst>
                <a:ahLst/>
                <a:cxnLst>
                  <a:cxn ang="T10">
                    <a:pos x="T0" y="T1"/>
                  </a:cxn>
                  <a:cxn ang="T11">
                    <a:pos x="T2" y="T3"/>
                  </a:cxn>
                  <a:cxn ang="T12">
                    <a:pos x="T4" y="T5"/>
                  </a:cxn>
                  <a:cxn ang="T13">
                    <a:pos x="T6" y="T7"/>
                  </a:cxn>
                  <a:cxn ang="T14">
                    <a:pos x="T8" y="T9"/>
                  </a:cxn>
                </a:cxnLst>
                <a:rect l="T15" t="T16" r="T17" b="T18"/>
                <a:pathLst>
                  <a:path w="57" h="247">
                    <a:moveTo>
                      <a:pt x="4" y="247"/>
                    </a:moveTo>
                    <a:lnTo>
                      <a:pt x="0" y="243"/>
                    </a:lnTo>
                    <a:lnTo>
                      <a:pt x="49" y="0"/>
                    </a:lnTo>
                    <a:lnTo>
                      <a:pt x="57" y="0"/>
                    </a:lnTo>
                    <a:lnTo>
                      <a:pt x="4" y="2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39" name="Freeform 188"/>
              <p:cNvSpPr/>
              <p:nvPr/>
            </p:nvSpPr>
            <p:spPr bwMode="auto">
              <a:xfrm>
                <a:off x="534" y="1548"/>
                <a:ext cx="158" cy="48"/>
              </a:xfrm>
              <a:custGeom>
                <a:avLst/>
                <a:gdLst>
                  <a:gd name="T0" fmla="*/ 26131 w 39"/>
                  <a:gd name="T1" fmla="*/ 49152 h 12"/>
                  <a:gd name="T2" fmla="*/ 17481 w 39"/>
                  <a:gd name="T3" fmla="*/ 49152 h 12"/>
                  <a:gd name="T4" fmla="*/ 4315 w 39"/>
                  <a:gd name="T5" fmla="*/ 45056 h 12"/>
                  <a:gd name="T6" fmla="*/ 0 w 39"/>
                  <a:gd name="T7" fmla="*/ 45056 h 12"/>
                  <a:gd name="T8" fmla="*/ 17481 w 39"/>
                  <a:gd name="T9" fmla="*/ 40960 h 12"/>
                  <a:gd name="T10" fmla="*/ 35040 w 39"/>
                  <a:gd name="T11" fmla="*/ 45056 h 12"/>
                  <a:gd name="T12" fmla="*/ 35040 w 39"/>
                  <a:gd name="T13" fmla="*/ 32768 h 12"/>
                  <a:gd name="T14" fmla="*/ 39293 w 39"/>
                  <a:gd name="T15" fmla="*/ 16384 h 12"/>
                  <a:gd name="T16" fmla="*/ 57921 w 39"/>
                  <a:gd name="T17" fmla="*/ 20480 h 12"/>
                  <a:gd name="T18" fmla="*/ 70820 w 39"/>
                  <a:gd name="T19" fmla="*/ 24576 h 12"/>
                  <a:gd name="T20" fmla="*/ 75402 w 39"/>
                  <a:gd name="T21" fmla="*/ 16384 h 12"/>
                  <a:gd name="T22" fmla="*/ 88367 w 39"/>
                  <a:gd name="T23" fmla="*/ 0 h 12"/>
                  <a:gd name="T24" fmla="*/ 88367 w 39"/>
                  <a:gd name="T25" fmla="*/ 0 h 12"/>
                  <a:gd name="T26" fmla="*/ 101529 w 39"/>
                  <a:gd name="T27" fmla="*/ 16384 h 12"/>
                  <a:gd name="T28" fmla="*/ 105864 w 39"/>
                  <a:gd name="T29" fmla="*/ 24576 h 12"/>
                  <a:gd name="T30" fmla="*/ 119091 w 39"/>
                  <a:gd name="T31" fmla="*/ 20480 h 12"/>
                  <a:gd name="T32" fmla="*/ 137375 w 39"/>
                  <a:gd name="T33" fmla="*/ 12288 h 12"/>
                  <a:gd name="T34" fmla="*/ 141957 w 39"/>
                  <a:gd name="T35" fmla="*/ 28672 h 12"/>
                  <a:gd name="T36" fmla="*/ 141957 w 39"/>
                  <a:gd name="T37" fmla="*/ 45056 h 12"/>
                  <a:gd name="T38" fmla="*/ 154856 w 39"/>
                  <a:gd name="T39" fmla="*/ 40960 h 12"/>
                  <a:gd name="T40" fmla="*/ 172419 w 39"/>
                  <a:gd name="T41" fmla="*/ 45056 h 12"/>
                  <a:gd name="T42" fmla="*/ 168100 w 39"/>
                  <a:gd name="T43" fmla="*/ 45056 h 12"/>
                  <a:gd name="T44" fmla="*/ 154856 w 39"/>
                  <a:gd name="T45" fmla="*/ 49152 h 12"/>
                  <a:gd name="T46" fmla="*/ 137375 w 39"/>
                  <a:gd name="T47" fmla="*/ 49152 h 12"/>
                  <a:gd name="T48" fmla="*/ 137375 w 39"/>
                  <a:gd name="T49" fmla="*/ 28672 h 12"/>
                  <a:gd name="T50" fmla="*/ 133060 w 39"/>
                  <a:gd name="T51" fmla="*/ 20480 h 12"/>
                  <a:gd name="T52" fmla="*/ 119091 w 39"/>
                  <a:gd name="T53" fmla="*/ 24576 h 12"/>
                  <a:gd name="T54" fmla="*/ 105864 w 39"/>
                  <a:gd name="T55" fmla="*/ 28672 h 12"/>
                  <a:gd name="T56" fmla="*/ 92685 w 39"/>
                  <a:gd name="T57" fmla="*/ 16384 h 12"/>
                  <a:gd name="T58" fmla="*/ 88367 w 39"/>
                  <a:gd name="T59" fmla="*/ 8192 h 12"/>
                  <a:gd name="T60" fmla="*/ 88367 w 39"/>
                  <a:gd name="T61" fmla="*/ 8192 h 12"/>
                  <a:gd name="T62" fmla="*/ 79717 w 39"/>
                  <a:gd name="T63" fmla="*/ 16384 h 12"/>
                  <a:gd name="T64" fmla="*/ 70820 w 39"/>
                  <a:gd name="T65" fmla="*/ 32768 h 12"/>
                  <a:gd name="T66" fmla="*/ 53586 w 39"/>
                  <a:gd name="T67" fmla="*/ 24576 h 12"/>
                  <a:gd name="T68" fmla="*/ 39293 w 39"/>
                  <a:gd name="T69" fmla="*/ 20480 h 12"/>
                  <a:gd name="T70" fmla="*/ 39293 w 39"/>
                  <a:gd name="T71" fmla="*/ 32768 h 12"/>
                  <a:gd name="T72" fmla="*/ 35040 w 39"/>
                  <a:gd name="T73" fmla="*/ 49152 h 12"/>
                  <a:gd name="T74" fmla="*/ 26131 w 39"/>
                  <a:gd name="T75" fmla="*/ 49152 h 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12"/>
                  <a:gd name="T116" fmla="*/ 39 w 39"/>
                  <a:gd name="T117" fmla="*/ 12 h 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12">
                    <a:moveTo>
                      <a:pt x="6" y="12"/>
                    </a:moveTo>
                    <a:cubicBezTo>
                      <a:pt x="6" y="12"/>
                      <a:pt x="5" y="12"/>
                      <a:pt x="4" y="12"/>
                    </a:cubicBezTo>
                    <a:cubicBezTo>
                      <a:pt x="2" y="11"/>
                      <a:pt x="2" y="11"/>
                      <a:pt x="1" y="11"/>
                    </a:cubicBezTo>
                    <a:cubicBezTo>
                      <a:pt x="0" y="11"/>
                      <a:pt x="0" y="11"/>
                      <a:pt x="0" y="11"/>
                    </a:cubicBezTo>
                    <a:cubicBezTo>
                      <a:pt x="1" y="9"/>
                      <a:pt x="3" y="10"/>
                      <a:pt x="4" y="10"/>
                    </a:cubicBezTo>
                    <a:cubicBezTo>
                      <a:pt x="6" y="11"/>
                      <a:pt x="7" y="11"/>
                      <a:pt x="8" y="11"/>
                    </a:cubicBezTo>
                    <a:cubicBezTo>
                      <a:pt x="8" y="10"/>
                      <a:pt x="8" y="9"/>
                      <a:pt x="8" y="8"/>
                    </a:cubicBezTo>
                    <a:cubicBezTo>
                      <a:pt x="8" y="6"/>
                      <a:pt x="8" y="4"/>
                      <a:pt x="9" y="4"/>
                    </a:cubicBezTo>
                    <a:cubicBezTo>
                      <a:pt x="10" y="3"/>
                      <a:pt x="11" y="4"/>
                      <a:pt x="13" y="5"/>
                    </a:cubicBezTo>
                    <a:cubicBezTo>
                      <a:pt x="14" y="6"/>
                      <a:pt x="15" y="6"/>
                      <a:pt x="16" y="6"/>
                    </a:cubicBezTo>
                    <a:cubicBezTo>
                      <a:pt x="16" y="6"/>
                      <a:pt x="17" y="5"/>
                      <a:pt x="17" y="4"/>
                    </a:cubicBezTo>
                    <a:cubicBezTo>
                      <a:pt x="18" y="2"/>
                      <a:pt x="19" y="0"/>
                      <a:pt x="20" y="0"/>
                    </a:cubicBezTo>
                    <a:cubicBezTo>
                      <a:pt x="20" y="0"/>
                      <a:pt x="20" y="0"/>
                      <a:pt x="20" y="0"/>
                    </a:cubicBezTo>
                    <a:cubicBezTo>
                      <a:pt x="21" y="0"/>
                      <a:pt x="22" y="2"/>
                      <a:pt x="23" y="4"/>
                    </a:cubicBezTo>
                    <a:cubicBezTo>
                      <a:pt x="23" y="5"/>
                      <a:pt x="24" y="6"/>
                      <a:pt x="24" y="6"/>
                    </a:cubicBezTo>
                    <a:cubicBezTo>
                      <a:pt x="25" y="6"/>
                      <a:pt x="26" y="5"/>
                      <a:pt x="27" y="5"/>
                    </a:cubicBezTo>
                    <a:cubicBezTo>
                      <a:pt x="28" y="4"/>
                      <a:pt x="30" y="3"/>
                      <a:pt x="31" y="3"/>
                    </a:cubicBezTo>
                    <a:cubicBezTo>
                      <a:pt x="32" y="4"/>
                      <a:pt x="32" y="6"/>
                      <a:pt x="32" y="7"/>
                    </a:cubicBezTo>
                    <a:cubicBezTo>
                      <a:pt x="32" y="9"/>
                      <a:pt x="32" y="10"/>
                      <a:pt x="32" y="11"/>
                    </a:cubicBezTo>
                    <a:cubicBezTo>
                      <a:pt x="32" y="11"/>
                      <a:pt x="34" y="11"/>
                      <a:pt x="35" y="10"/>
                    </a:cubicBezTo>
                    <a:cubicBezTo>
                      <a:pt x="37" y="10"/>
                      <a:pt x="39" y="10"/>
                      <a:pt x="39" y="11"/>
                    </a:cubicBezTo>
                    <a:cubicBezTo>
                      <a:pt x="38" y="11"/>
                      <a:pt x="38" y="11"/>
                      <a:pt x="38" y="11"/>
                    </a:cubicBezTo>
                    <a:cubicBezTo>
                      <a:pt x="38" y="11"/>
                      <a:pt x="36" y="11"/>
                      <a:pt x="35" y="12"/>
                    </a:cubicBezTo>
                    <a:cubicBezTo>
                      <a:pt x="34" y="12"/>
                      <a:pt x="32" y="12"/>
                      <a:pt x="31" y="12"/>
                    </a:cubicBezTo>
                    <a:cubicBezTo>
                      <a:pt x="30" y="11"/>
                      <a:pt x="30" y="9"/>
                      <a:pt x="31" y="7"/>
                    </a:cubicBezTo>
                    <a:cubicBezTo>
                      <a:pt x="31" y="6"/>
                      <a:pt x="31" y="5"/>
                      <a:pt x="30" y="5"/>
                    </a:cubicBezTo>
                    <a:cubicBezTo>
                      <a:pt x="30" y="4"/>
                      <a:pt x="28" y="5"/>
                      <a:pt x="27" y="6"/>
                    </a:cubicBezTo>
                    <a:cubicBezTo>
                      <a:pt x="26" y="7"/>
                      <a:pt x="25" y="8"/>
                      <a:pt x="24" y="7"/>
                    </a:cubicBezTo>
                    <a:cubicBezTo>
                      <a:pt x="23" y="7"/>
                      <a:pt x="22" y="6"/>
                      <a:pt x="21" y="4"/>
                    </a:cubicBezTo>
                    <a:cubicBezTo>
                      <a:pt x="21" y="3"/>
                      <a:pt x="20" y="2"/>
                      <a:pt x="20" y="2"/>
                    </a:cubicBezTo>
                    <a:cubicBezTo>
                      <a:pt x="20" y="2"/>
                      <a:pt x="20" y="2"/>
                      <a:pt x="20" y="2"/>
                    </a:cubicBezTo>
                    <a:cubicBezTo>
                      <a:pt x="19" y="2"/>
                      <a:pt x="19" y="3"/>
                      <a:pt x="18" y="4"/>
                    </a:cubicBezTo>
                    <a:cubicBezTo>
                      <a:pt x="17" y="6"/>
                      <a:pt x="17" y="7"/>
                      <a:pt x="16" y="8"/>
                    </a:cubicBezTo>
                    <a:cubicBezTo>
                      <a:pt x="15" y="8"/>
                      <a:pt x="13" y="7"/>
                      <a:pt x="12" y="6"/>
                    </a:cubicBezTo>
                    <a:cubicBezTo>
                      <a:pt x="11" y="5"/>
                      <a:pt x="10" y="5"/>
                      <a:pt x="9" y="5"/>
                    </a:cubicBezTo>
                    <a:cubicBezTo>
                      <a:pt x="9" y="5"/>
                      <a:pt x="9" y="7"/>
                      <a:pt x="9" y="8"/>
                    </a:cubicBezTo>
                    <a:cubicBezTo>
                      <a:pt x="9" y="10"/>
                      <a:pt x="9" y="11"/>
                      <a:pt x="8" y="12"/>
                    </a:cubicBezTo>
                    <a:cubicBezTo>
                      <a:pt x="8" y="12"/>
                      <a:pt x="7" y="12"/>
                      <a:pt x="6" y="12"/>
                    </a:cubicBezTo>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40" name="Freeform 189"/>
              <p:cNvSpPr/>
              <p:nvPr/>
            </p:nvSpPr>
            <p:spPr bwMode="auto">
              <a:xfrm>
                <a:off x="498" y="1422"/>
                <a:ext cx="101" cy="49"/>
              </a:xfrm>
              <a:custGeom>
                <a:avLst/>
                <a:gdLst>
                  <a:gd name="T0" fmla="*/ 108668 w 25"/>
                  <a:gd name="T1" fmla="*/ 0 h 12"/>
                  <a:gd name="T2" fmla="*/ 0 w 25"/>
                  <a:gd name="T3" fmla="*/ 55623 h 12"/>
                  <a:gd name="T4" fmla="*/ 0 w 25"/>
                  <a:gd name="T5" fmla="*/ 55623 h 12"/>
                  <a:gd name="T6" fmla="*/ 108668 w 25"/>
                  <a:gd name="T7" fmla="*/ 0 h 12"/>
                  <a:gd name="T8" fmla="*/ 108668 w 25"/>
                  <a:gd name="T9" fmla="*/ 0 h 12"/>
                  <a:gd name="T10" fmla="*/ 0 60000 65536"/>
                  <a:gd name="T11" fmla="*/ 0 60000 65536"/>
                  <a:gd name="T12" fmla="*/ 0 60000 65536"/>
                  <a:gd name="T13" fmla="*/ 0 60000 65536"/>
                  <a:gd name="T14" fmla="*/ 0 60000 65536"/>
                  <a:gd name="T15" fmla="*/ 0 w 25"/>
                  <a:gd name="T16" fmla="*/ 0 h 12"/>
                  <a:gd name="T17" fmla="*/ 25 w 25"/>
                  <a:gd name="T18" fmla="*/ 12 h 12"/>
                </a:gdLst>
                <a:ahLst/>
                <a:cxnLst>
                  <a:cxn ang="T10">
                    <a:pos x="T0" y="T1"/>
                  </a:cxn>
                  <a:cxn ang="T11">
                    <a:pos x="T2" y="T3"/>
                  </a:cxn>
                  <a:cxn ang="T12">
                    <a:pos x="T4" y="T5"/>
                  </a:cxn>
                  <a:cxn ang="T13">
                    <a:pos x="T6" y="T7"/>
                  </a:cxn>
                  <a:cxn ang="T14">
                    <a:pos x="T8" y="T9"/>
                  </a:cxn>
                </a:cxnLst>
                <a:rect l="T15" t="T16" r="T17" b="T18"/>
                <a:pathLst>
                  <a:path w="25" h="12">
                    <a:moveTo>
                      <a:pt x="25" y="0"/>
                    </a:moveTo>
                    <a:cubicBezTo>
                      <a:pt x="16" y="1"/>
                      <a:pt x="7" y="6"/>
                      <a:pt x="0" y="12"/>
                    </a:cubicBezTo>
                    <a:cubicBezTo>
                      <a:pt x="0" y="12"/>
                      <a:pt x="0" y="12"/>
                      <a:pt x="0" y="12"/>
                    </a:cubicBezTo>
                    <a:cubicBezTo>
                      <a:pt x="7" y="6"/>
                      <a:pt x="16" y="1"/>
                      <a:pt x="25" y="0"/>
                    </a:cubicBezTo>
                    <a:cubicBezTo>
                      <a:pt x="25" y="0"/>
                      <a:pt x="25" y="0"/>
                      <a:pt x="25" y="0"/>
                    </a:cubicBezTo>
                  </a:path>
                </a:pathLst>
              </a:custGeom>
              <a:solidFill>
                <a:srgbClr val="F8D19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41" name="Freeform 190"/>
              <p:cNvSpPr/>
              <p:nvPr/>
            </p:nvSpPr>
            <p:spPr bwMode="auto">
              <a:xfrm>
                <a:off x="599" y="1422"/>
                <a:ext cx="12" cy="0"/>
              </a:xfrm>
              <a:custGeom>
                <a:avLst/>
                <a:gdLst>
                  <a:gd name="T0" fmla="*/ 12288 w 3"/>
                  <a:gd name="T1" fmla="*/ 0 w 3"/>
                  <a:gd name="T2" fmla="*/ 0 w 3"/>
                  <a:gd name="T3" fmla="*/ 12288 w 3"/>
                  <a:gd name="T4" fmla="*/ 12288 w 3"/>
                  <a:gd name="T5" fmla="*/ 0 60000 65536"/>
                  <a:gd name="T6" fmla="*/ 0 60000 65536"/>
                  <a:gd name="T7" fmla="*/ 0 60000 65536"/>
                  <a:gd name="T8" fmla="*/ 0 60000 65536"/>
                  <a:gd name="T9" fmla="*/ 0 60000 65536"/>
                  <a:gd name="T10" fmla="*/ 0 w 3"/>
                  <a:gd name="T11" fmla="*/ 3 w 3"/>
                </a:gdLst>
                <a:ahLst/>
                <a:cxnLst>
                  <a:cxn ang="T5">
                    <a:pos x="T0" y="0"/>
                  </a:cxn>
                  <a:cxn ang="T6">
                    <a:pos x="T1" y="0"/>
                  </a:cxn>
                  <a:cxn ang="T7">
                    <a:pos x="T2" y="0"/>
                  </a:cxn>
                  <a:cxn ang="T8">
                    <a:pos x="T3" y="0"/>
                  </a:cxn>
                  <a:cxn ang="T9">
                    <a:pos x="T4" y="0"/>
                  </a:cxn>
                </a:cxnLst>
                <a:rect l="T10" t="0" r="T11" b="0"/>
                <a:pathLst>
                  <a:path w="3">
                    <a:moveTo>
                      <a:pt x="3" y="0"/>
                    </a:moveTo>
                    <a:cubicBezTo>
                      <a:pt x="2" y="0"/>
                      <a:pt x="1" y="0"/>
                      <a:pt x="0" y="0"/>
                    </a:cubicBezTo>
                    <a:cubicBezTo>
                      <a:pt x="0" y="0"/>
                      <a:pt x="0" y="0"/>
                      <a:pt x="0" y="0"/>
                    </a:cubicBezTo>
                    <a:cubicBezTo>
                      <a:pt x="1" y="0"/>
                      <a:pt x="2" y="0"/>
                      <a:pt x="3" y="0"/>
                    </a:cubicBezTo>
                    <a:cubicBezTo>
                      <a:pt x="3" y="0"/>
                      <a:pt x="3" y="0"/>
                      <a:pt x="3" y="0"/>
                    </a:cubicBezTo>
                  </a:path>
                </a:pathLst>
              </a:custGeom>
              <a:solidFill>
                <a:srgbClr val="CBC1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42" name="Freeform 191"/>
              <p:cNvSpPr>
                <a:spLocks noEditPoints="1"/>
              </p:cNvSpPr>
              <p:nvPr/>
            </p:nvSpPr>
            <p:spPr bwMode="auto">
              <a:xfrm>
                <a:off x="611" y="1422"/>
                <a:ext cx="41" cy="4"/>
              </a:xfrm>
              <a:custGeom>
                <a:avLst/>
                <a:gdLst>
                  <a:gd name="T0" fmla="*/ 13850 w 10"/>
                  <a:gd name="T1" fmla="*/ 0 h 1"/>
                  <a:gd name="T2" fmla="*/ 47486 w 10"/>
                  <a:gd name="T3" fmla="*/ 4096 h 1"/>
                  <a:gd name="T4" fmla="*/ 47486 w 10"/>
                  <a:gd name="T5" fmla="*/ 4096 h 1"/>
                  <a:gd name="T6" fmla="*/ 13850 w 10"/>
                  <a:gd name="T7" fmla="*/ 0 h 1"/>
                  <a:gd name="T8" fmla="*/ 13850 w 10"/>
                  <a:gd name="T9" fmla="*/ 0 h 1"/>
                  <a:gd name="T10" fmla="*/ 13850 w 10"/>
                  <a:gd name="T11" fmla="*/ 0 h 1"/>
                  <a:gd name="T12" fmla="*/ 13850 w 10"/>
                  <a:gd name="T13" fmla="*/ 0 h 1"/>
                  <a:gd name="T14" fmla="*/ 13850 w 10"/>
                  <a:gd name="T15" fmla="*/ 0 h 1"/>
                  <a:gd name="T16" fmla="*/ 13850 w 10"/>
                  <a:gd name="T17" fmla="*/ 0 h 1"/>
                  <a:gd name="T18" fmla="*/ 13850 w 10"/>
                  <a:gd name="T19" fmla="*/ 0 h 1"/>
                  <a:gd name="T20" fmla="*/ 13850 w 10"/>
                  <a:gd name="T21" fmla="*/ 0 h 1"/>
                  <a:gd name="T22" fmla="*/ 13850 w 10"/>
                  <a:gd name="T23" fmla="*/ 0 h 1"/>
                  <a:gd name="T24" fmla="*/ 13850 w 10"/>
                  <a:gd name="T25" fmla="*/ 0 h 1"/>
                  <a:gd name="T26" fmla="*/ 9311 w 10"/>
                  <a:gd name="T27" fmla="*/ 0 h 1"/>
                  <a:gd name="T28" fmla="*/ 13850 w 10"/>
                  <a:gd name="T29" fmla="*/ 0 h 1"/>
                  <a:gd name="T30" fmla="*/ 9311 w 10"/>
                  <a:gd name="T31" fmla="*/ 0 h 1"/>
                  <a:gd name="T32" fmla="*/ 9311 w 10"/>
                  <a:gd name="T33" fmla="*/ 0 h 1"/>
                  <a:gd name="T34" fmla="*/ 9311 w 10"/>
                  <a:gd name="T35" fmla="*/ 0 h 1"/>
                  <a:gd name="T36" fmla="*/ 9311 w 10"/>
                  <a:gd name="T37" fmla="*/ 0 h 1"/>
                  <a:gd name="T38" fmla="*/ 9311 w 10"/>
                  <a:gd name="T39" fmla="*/ 0 h 1"/>
                  <a:gd name="T40" fmla="*/ 9311 w 10"/>
                  <a:gd name="T41" fmla="*/ 0 h 1"/>
                  <a:gd name="T42" fmla="*/ 9311 w 10"/>
                  <a:gd name="T43" fmla="*/ 0 h 1"/>
                  <a:gd name="T44" fmla="*/ 9311 w 10"/>
                  <a:gd name="T45" fmla="*/ 0 h 1"/>
                  <a:gd name="T46" fmla="*/ 9311 w 10"/>
                  <a:gd name="T47" fmla="*/ 0 h 1"/>
                  <a:gd name="T48" fmla="*/ 9311 w 10"/>
                  <a:gd name="T49" fmla="*/ 0 h 1"/>
                  <a:gd name="T50" fmla="*/ 9311 w 10"/>
                  <a:gd name="T51" fmla="*/ 0 h 1"/>
                  <a:gd name="T52" fmla="*/ 9311 w 10"/>
                  <a:gd name="T53" fmla="*/ 0 h 1"/>
                  <a:gd name="T54" fmla="*/ 9311 w 10"/>
                  <a:gd name="T55" fmla="*/ 0 h 1"/>
                  <a:gd name="T56" fmla="*/ 9311 w 10"/>
                  <a:gd name="T57" fmla="*/ 0 h 1"/>
                  <a:gd name="T58" fmla="*/ 9311 w 10"/>
                  <a:gd name="T59" fmla="*/ 0 h 1"/>
                  <a:gd name="T60" fmla="*/ 9311 w 10"/>
                  <a:gd name="T61" fmla="*/ 0 h 1"/>
                  <a:gd name="T62" fmla="*/ 9311 w 10"/>
                  <a:gd name="T63" fmla="*/ 0 h 1"/>
                  <a:gd name="T64" fmla="*/ 9311 w 10"/>
                  <a:gd name="T65" fmla="*/ 0 h 1"/>
                  <a:gd name="T66" fmla="*/ 9311 w 10"/>
                  <a:gd name="T67" fmla="*/ 0 h 1"/>
                  <a:gd name="T68" fmla="*/ 9311 w 10"/>
                  <a:gd name="T69" fmla="*/ 0 h 1"/>
                  <a:gd name="T70" fmla="*/ 9311 w 10"/>
                  <a:gd name="T71" fmla="*/ 0 h 1"/>
                  <a:gd name="T72" fmla="*/ 9311 w 10"/>
                  <a:gd name="T73" fmla="*/ 0 h 1"/>
                  <a:gd name="T74" fmla="*/ 9311 w 10"/>
                  <a:gd name="T75" fmla="*/ 0 h 1"/>
                  <a:gd name="T76" fmla="*/ 9311 w 10"/>
                  <a:gd name="T77" fmla="*/ 0 h 1"/>
                  <a:gd name="T78" fmla="*/ 9311 w 10"/>
                  <a:gd name="T79" fmla="*/ 0 h 1"/>
                  <a:gd name="T80" fmla="*/ 9311 w 10"/>
                  <a:gd name="T81" fmla="*/ 0 h 1"/>
                  <a:gd name="T82" fmla="*/ 9311 w 10"/>
                  <a:gd name="T83" fmla="*/ 0 h 1"/>
                  <a:gd name="T84" fmla="*/ 9311 w 10"/>
                  <a:gd name="T85" fmla="*/ 0 h 1"/>
                  <a:gd name="T86" fmla="*/ 9311 w 10"/>
                  <a:gd name="T87" fmla="*/ 0 h 1"/>
                  <a:gd name="T88" fmla="*/ 9311 w 10"/>
                  <a:gd name="T89" fmla="*/ 0 h 1"/>
                  <a:gd name="T90" fmla="*/ 9311 w 10"/>
                  <a:gd name="T91" fmla="*/ 0 h 1"/>
                  <a:gd name="T92" fmla="*/ 9311 w 10"/>
                  <a:gd name="T93" fmla="*/ 0 h 1"/>
                  <a:gd name="T94" fmla="*/ 0 w 10"/>
                  <a:gd name="T95" fmla="*/ 0 h 1"/>
                  <a:gd name="T96" fmla="*/ 0 w 10"/>
                  <a:gd name="T97" fmla="*/ 0 h 1"/>
                  <a:gd name="T98" fmla="*/ 9311 w 10"/>
                  <a:gd name="T99" fmla="*/ 0 h 1"/>
                  <a:gd name="T100" fmla="*/ 9311 w 10"/>
                  <a:gd name="T101" fmla="*/ 0 h 1"/>
                  <a:gd name="T102" fmla="*/ 9311 w 10"/>
                  <a:gd name="T103" fmla="*/ 0 h 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
                  <a:gd name="T157" fmla="*/ 0 h 1"/>
                  <a:gd name="T158" fmla="*/ 10 w 10"/>
                  <a:gd name="T159" fmla="*/ 1 h 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 h="1">
                    <a:moveTo>
                      <a:pt x="3" y="0"/>
                    </a:moveTo>
                    <a:cubicBezTo>
                      <a:pt x="5" y="0"/>
                      <a:pt x="8" y="0"/>
                      <a:pt x="10" y="1"/>
                    </a:cubicBezTo>
                    <a:cubicBezTo>
                      <a:pt x="10" y="1"/>
                      <a:pt x="10" y="1"/>
                      <a:pt x="10" y="1"/>
                    </a:cubicBezTo>
                    <a:cubicBezTo>
                      <a:pt x="8" y="0"/>
                      <a:pt x="5"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2" y="0"/>
                    </a:moveTo>
                    <a:cubicBezTo>
                      <a:pt x="3" y="0"/>
                      <a:pt x="3" y="0"/>
                      <a:pt x="3" y="0"/>
                    </a:cubicBezTo>
                    <a:cubicBezTo>
                      <a:pt x="3" y="0"/>
                      <a:pt x="3"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1" y="0"/>
                      <a:pt x="0" y="0"/>
                      <a:pt x="0" y="0"/>
                    </a:cubicBezTo>
                    <a:cubicBezTo>
                      <a:pt x="0" y="0"/>
                      <a:pt x="0" y="0"/>
                      <a:pt x="0" y="0"/>
                    </a:cubicBezTo>
                    <a:cubicBezTo>
                      <a:pt x="0" y="0"/>
                      <a:pt x="1" y="0"/>
                      <a:pt x="2" y="0"/>
                    </a:cubicBezTo>
                    <a:cubicBezTo>
                      <a:pt x="2" y="0"/>
                      <a:pt x="2" y="0"/>
                      <a:pt x="2" y="0"/>
                    </a:cubicBezTo>
                    <a:cubicBezTo>
                      <a:pt x="2" y="0"/>
                      <a:pt x="2" y="0"/>
                      <a:pt x="2" y="0"/>
                    </a:cubicBezTo>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43" name="Freeform 192"/>
              <p:cNvSpPr>
                <a:spLocks noEditPoints="1"/>
              </p:cNvSpPr>
              <p:nvPr/>
            </p:nvSpPr>
            <p:spPr bwMode="auto">
              <a:xfrm>
                <a:off x="652" y="1426"/>
                <a:ext cx="20" cy="4"/>
              </a:xfrm>
              <a:custGeom>
                <a:avLst/>
                <a:gdLst>
                  <a:gd name="T0" fmla="*/ 20480 w 5"/>
                  <a:gd name="T1" fmla="*/ 4096 h 1"/>
                  <a:gd name="T2" fmla="*/ 20480 w 5"/>
                  <a:gd name="T3" fmla="*/ 4096 h 1"/>
                  <a:gd name="T4" fmla="*/ 20480 w 5"/>
                  <a:gd name="T5" fmla="*/ 4096 h 1"/>
                  <a:gd name="T6" fmla="*/ 20480 w 5"/>
                  <a:gd name="T7" fmla="*/ 4096 h 1"/>
                  <a:gd name="T8" fmla="*/ 20480 w 5"/>
                  <a:gd name="T9" fmla="*/ 4096 h 1"/>
                  <a:gd name="T10" fmla="*/ 20480 w 5"/>
                  <a:gd name="T11" fmla="*/ 4096 h 1"/>
                  <a:gd name="T12" fmla="*/ 0 w 5"/>
                  <a:gd name="T13" fmla="*/ 0 h 1"/>
                  <a:gd name="T14" fmla="*/ 0 w 5"/>
                  <a:gd name="T15" fmla="*/ 0 h 1"/>
                  <a:gd name="T16" fmla="*/ 20480 w 5"/>
                  <a:gd name="T17" fmla="*/ 4096 h 1"/>
                  <a:gd name="T18" fmla="*/ 0 w 5"/>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
                  <a:gd name="T32" fmla="*/ 5 w 5"/>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
                    <a:moveTo>
                      <a:pt x="5" y="1"/>
                    </a:moveTo>
                    <a:cubicBezTo>
                      <a:pt x="5" y="1"/>
                      <a:pt x="5" y="1"/>
                      <a:pt x="5" y="1"/>
                    </a:cubicBezTo>
                    <a:cubicBezTo>
                      <a:pt x="5" y="1"/>
                      <a:pt x="5" y="1"/>
                      <a:pt x="5" y="1"/>
                    </a:cubicBezTo>
                    <a:moveTo>
                      <a:pt x="5" y="1"/>
                    </a:moveTo>
                    <a:cubicBezTo>
                      <a:pt x="5" y="1"/>
                      <a:pt x="5" y="1"/>
                      <a:pt x="5" y="1"/>
                    </a:cubicBezTo>
                    <a:cubicBezTo>
                      <a:pt x="5" y="1"/>
                      <a:pt x="5" y="1"/>
                      <a:pt x="5" y="1"/>
                    </a:cubicBezTo>
                    <a:moveTo>
                      <a:pt x="0" y="0"/>
                    </a:moveTo>
                    <a:cubicBezTo>
                      <a:pt x="0" y="0"/>
                      <a:pt x="0" y="0"/>
                      <a:pt x="0" y="0"/>
                    </a:cubicBezTo>
                    <a:cubicBezTo>
                      <a:pt x="2" y="0"/>
                      <a:pt x="3" y="1"/>
                      <a:pt x="5" y="1"/>
                    </a:cubicBezTo>
                    <a:cubicBezTo>
                      <a:pt x="3" y="1"/>
                      <a:pt x="2" y="0"/>
                      <a:pt x="0" y="0"/>
                    </a:cubicBezTo>
                  </a:path>
                </a:pathLst>
              </a:custGeom>
              <a:solidFill>
                <a:srgbClr val="6D5B4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44" name="Freeform 193"/>
              <p:cNvSpPr>
                <a:spLocks noEditPoints="1"/>
              </p:cNvSpPr>
              <p:nvPr/>
            </p:nvSpPr>
            <p:spPr bwMode="auto">
              <a:xfrm>
                <a:off x="441" y="1471"/>
                <a:ext cx="97" cy="457"/>
              </a:xfrm>
              <a:custGeom>
                <a:avLst/>
                <a:gdLst>
                  <a:gd name="T0" fmla="*/ 104578 w 24"/>
                  <a:gd name="T1" fmla="*/ 494389 h 113"/>
                  <a:gd name="T2" fmla="*/ 104578 w 24"/>
                  <a:gd name="T3" fmla="*/ 494389 h 113"/>
                  <a:gd name="T4" fmla="*/ 104578 w 24"/>
                  <a:gd name="T5" fmla="*/ 494389 h 113"/>
                  <a:gd name="T6" fmla="*/ 104578 w 24"/>
                  <a:gd name="T7" fmla="*/ 494389 h 113"/>
                  <a:gd name="T8" fmla="*/ 96066 w 24"/>
                  <a:gd name="T9" fmla="*/ 472688 h 113"/>
                  <a:gd name="T10" fmla="*/ 100347 w 24"/>
                  <a:gd name="T11" fmla="*/ 477250 h 113"/>
                  <a:gd name="T12" fmla="*/ 96066 w 24"/>
                  <a:gd name="T13" fmla="*/ 472688 h 113"/>
                  <a:gd name="T14" fmla="*/ 96066 w 24"/>
                  <a:gd name="T15" fmla="*/ 472688 h 113"/>
                  <a:gd name="T16" fmla="*/ 96066 w 24"/>
                  <a:gd name="T17" fmla="*/ 419708 h 113"/>
                  <a:gd name="T18" fmla="*/ 96066 w 24"/>
                  <a:gd name="T19" fmla="*/ 419708 h 113"/>
                  <a:gd name="T20" fmla="*/ 96066 w 24"/>
                  <a:gd name="T21" fmla="*/ 419708 h 113"/>
                  <a:gd name="T22" fmla="*/ 104578 w 24"/>
                  <a:gd name="T23" fmla="*/ 389485 h 113"/>
                  <a:gd name="T24" fmla="*/ 96066 w 24"/>
                  <a:gd name="T25" fmla="*/ 393768 h 113"/>
                  <a:gd name="T26" fmla="*/ 96066 w 24"/>
                  <a:gd name="T27" fmla="*/ 393768 h 113"/>
                  <a:gd name="T28" fmla="*/ 104578 w 24"/>
                  <a:gd name="T29" fmla="*/ 389485 h 113"/>
                  <a:gd name="T30" fmla="*/ 104578 w 24"/>
                  <a:gd name="T31" fmla="*/ 389485 h 113"/>
                  <a:gd name="T32" fmla="*/ 61405 w 24"/>
                  <a:gd name="T33" fmla="*/ 0 h 113"/>
                  <a:gd name="T34" fmla="*/ 61405 w 24"/>
                  <a:gd name="T35" fmla="*/ 0 h 113"/>
                  <a:gd name="T36" fmla="*/ 0 w 24"/>
                  <a:gd name="T37" fmla="*/ 135345 h 113"/>
                  <a:gd name="T38" fmla="*/ 0 w 24"/>
                  <a:gd name="T39" fmla="*/ 135345 h 113"/>
                  <a:gd name="T40" fmla="*/ 61405 w 24"/>
                  <a:gd name="T41" fmla="*/ 0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13"/>
                  <a:gd name="T65" fmla="*/ 24 w 24"/>
                  <a:gd name="T66" fmla="*/ 113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13">
                    <a:moveTo>
                      <a:pt x="24" y="113"/>
                    </a:moveTo>
                    <a:cubicBezTo>
                      <a:pt x="24" y="113"/>
                      <a:pt x="24" y="113"/>
                      <a:pt x="24" y="113"/>
                    </a:cubicBezTo>
                    <a:cubicBezTo>
                      <a:pt x="24" y="113"/>
                      <a:pt x="24" y="113"/>
                      <a:pt x="24" y="113"/>
                    </a:cubicBezTo>
                    <a:cubicBezTo>
                      <a:pt x="24" y="113"/>
                      <a:pt x="24" y="113"/>
                      <a:pt x="24" y="113"/>
                    </a:cubicBezTo>
                    <a:moveTo>
                      <a:pt x="22" y="108"/>
                    </a:moveTo>
                    <a:cubicBezTo>
                      <a:pt x="22" y="108"/>
                      <a:pt x="22" y="109"/>
                      <a:pt x="23" y="109"/>
                    </a:cubicBezTo>
                    <a:cubicBezTo>
                      <a:pt x="22" y="109"/>
                      <a:pt x="22" y="108"/>
                      <a:pt x="22" y="108"/>
                    </a:cubicBezTo>
                    <a:cubicBezTo>
                      <a:pt x="22" y="108"/>
                      <a:pt x="22" y="108"/>
                      <a:pt x="22" y="108"/>
                    </a:cubicBezTo>
                    <a:moveTo>
                      <a:pt x="22" y="96"/>
                    </a:moveTo>
                    <a:cubicBezTo>
                      <a:pt x="22" y="96"/>
                      <a:pt x="22" y="96"/>
                      <a:pt x="22" y="96"/>
                    </a:cubicBezTo>
                    <a:cubicBezTo>
                      <a:pt x="22" y="96"/>
                      <a:pt x="22" y="96"/>
                      <a:pt x="22" y="96"/>
                    </a:cubicBezTo>
                    <a:moveTo>
                      <a:pt x="24" y="89"/>
                    </a:moveTo>
                    <a:cubicBezTo>
                      <a:pt x="23" y="89"/>
                      <a:pt x="22" y="90"/>
                      <a:pt x="22" y="90"/>
                    </a:cubicBezTo>
                    <a:cubicBezTo>
                      <a:pt x="22" y="90"/>
                      <a:pt x="22" y="90"/>
                      <a:pt x="22" y="90"/>
                    </a:cubicBezTo>
                    <a:cubicBezTo>
                      <a:pt x="22" y="90"/>
                      <a:pt x="23" y="89"/>
                      <a:pt x="24" y="89"/>
                    </a:cubicBezTo>
                    <a:cubicBezTo>
                      <a:pt x="24" y="89"/>
                      <a:pt x="24" y="89"/>
                      <a:pt x="24" y="89"/>
                    </a:cubicBezTo>
                    <a:moveTo>
                      <a:pt x="14" y="0"/>
                    </a:moveTo>
                    <a:cubicBezTo>
                      <a:pt x="14" y="0"/>
                      <a:pt x="14" y="0"/>
                      <a:pt x="14" y="0"/>
                    </a:cubicBezTo>
                    <a:cubicBezTo>
                      <a:pt x="6" y="8"/>
                      <a:pt x="0" y="19"/>
                      <a:pt x="0" y="31"/>
                    </a:cubicBezTo>
                    <a:cubicBezTo>
                      <a:pt x="0" y="31"/>
                      <a:pt x="0" y="31"/>
                      <a:pt x="0" y="31"/>
                    </a:cubicBezTo>
                    <a:cubicBezTo>
                      <a:pt x="0" y="19"/>
                      <a:pt x="6" y="8"/>
                      <a:pt x="14" y="0"/>
                    </a:cubicBezTo>
                  </a:path>
                </a:pathLst>
              </a:custGeom>
              <a:solidFill>
                <a:srgbClr val="BFB2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45" name="Freeform 194"/>
              <p:cNvSpPr>
                <a:spLocks noEditPoints="1"/>
              </p:cNvSpPr>
              <p:nvPr/>
            </p:nvSpPr>
            <p:spPr bwMode="auto">
              <a:xfrm>
                <a:off x="441" y="1422"/>
                <a:ext cx="304" cy="409"/>
              </a:xfrm>
              <a:custGeom>
                <a:avLst/>
                <a:gdLst>
                  <a:gd name="T0" fmla="*/ 190320 w 75"/>
                  <a:gd name="T1" fmla="*/ 146029 h 101"/>
                  <a:gd name="T2" fmla="*/ 172741 w 75"/>
                  <a:gd name="T3" fmla="*/ 172120 h 101"/>
                  <a:gd name="T4" fmla="*/ 155506 w 75"/>
                  <a:gd name="T5" fmla="*/ 163231 h 101"/>
                  <a:gd name="T6" fmla="*/ 142248 w 75"/>
                  <a:gd name="T7" fmla="*/ 158903 h 101"/>
                  <a:gd name="T8" fmla="*/ 137911 w 75"/>
                  <a:gd name="T9" fmla="*/ 189582 h 101"/>
                  <a:gd name="T10" fmla="*/ 119342 w 75"/>
                  <a:gd name="T11" fmla="*/ 189582 h 101"/>
                  <a:gd name="T12" fmla="*/ 110405 w 75"/>
                  <a:gd name="T13" fmla="*/ 185010 h 101"/>
                  <a:gd name="T14" fmla="*/ 261574 w 75"/>
                  <a:gd name="T15" fmla="*/ 215689 h 101"/>
                  <a:gd name="T16" fmla="*/ 270167 w 75"/>
                  <a:gd name="T17" fmla="*/ 185010 h 101"/>
                  <a:gd name="T18" fmla="*/ 248332 w 75"/>
                  <a:gd name="T19" fmla="*/ 189582 h 101"/>
                  <a:gd name="T20" fmla="*/ 239674 w 75"/>
                  <a:gd name="T21" fmla="*/ 167807 h 101"/>
                  <a:gd name="T22" fmla="*/ 235073 w 75"/>
                  <a:gd name="T23" fmla="*/ 158903 h 101"/>
                  <a:gd name="T24" fmla="*/ 208901 w 75"/>
                  <a:gd name="T25" fmla="*/ 167807 h 101"/>
                  <a:gd name="T26" fmla="*/ 194592 w 75"/>
                  <a:gd name="T27" fmla="*/ 154590 h 101"/>
                  <a:gd name="T28" fmla="*/ 194592 w 75"/>
                  <a:gd name="T29" fmla="*/ 0 h 101"/>
                  <a:gd name="T30" fmla="*/ 172741 w 75"/>
                  <a:gd name="T31" fmla="*/ 0 h 101"/>
                  <a:gd name="T32" fmla="*/ 0 w 75"/>
                  <a:gd name="T33" fmla="*/ 189582 h 101"/>
                  <a:gd name="T34" fmla="*/ 106084 w 75"/>
                  <a:gd name="T35" fmla="*/ 445316 h 101"/>
                  <a:gd name="T36" fmla="*/ 106084 w 75"/>
                  <a:gd name="T37" fmla="*/ 445316 h 101"/>
                  <a:gd name="T38" fmla="*/ 155506 w 75"/>
                  <a:gd name="T39" fmla="*/ 445316 h 101"/>
                  <a:gd name="T40" fmla="*/ 101747 w 75"/>
                  <a:gd name="T41" fmla="*/ 185010 h 101"/>
                  <a:gd name="T42" fmla="*/ 101747 w 75"/>
                  <a:gd name="T43" fmla="*/ 180693 h 101"/>
                  <a:gd name="T44" fmla="*/ 110405 w 75"/>
                  <a:gd name="T45" fmla="*/ 180693 h 101"/>
                  <a:gd name="T46" fmla="*/ 128989 w 75"/>
                  <a:gd name="T47" fmla="*/ 185010 h 101"/>
                  <a:gd name="T48" fmla="*/ 137911 w 75"/>
                  <a:gd name="T49" fmla="*/ 172120 h 101"/>
                  <a:gd name="T50" fmla="*/ 146569 w 75"/>
                  <a:gd name="T51" fmla="*/ 150342 h 101"/>
                  <a:gd name="T52" fmla="*/ 168420 w 75"/>
                  <a:gd name="T53" fmla="*/ 163231 h 101"/>
                  <a:gd name="T54" fmla="*/ 177341 w 75"/>
                  <a:gd name="T55" fmla="*/ 154590 h 101"/>
                  <a:gd name="T56" fmla="*/ 190320 w 75"/>
                  <a:gd name="T57" fmla="*/ 137124 h 101"/>
                  <a:gd name="T58" fmla="*/ 208901 w 75"/>
                  <a:gd name="T59" fmla="*/ 163231 h 101"/>
                  <a:gd name="T60" fmla="*/ 222159 w 75"/>
                  <a:gd name="T61" fmla="*/ 158903 h 101"/>
                  <a:gd name="T62" fmla="*/ 239674 w 75"/>
                  <a:gd name="T63" fmla="*/ 150342 h 101"/>
                  <a:gd name="T64" fmla="*/ 243994 w 75"/>
                  <a:gd name="T65" fmla="*/ 185010 h 101"/>
                  <a:gd name="T66" fmla="*/ 257253 w 75"/>
                  <a:gd name="T67" fmla="*/ 180693 h 101"/>
                  <a:gd name="T68" fmla="*/ 274504 w 75"/>
                  <a:gd name="T69" fmla="*/ 180693 h 101"/>
                  <a:gd name="T70" fmla="*/ 274504 w 75"/>
                  <a:gd name="T71" fmla="*/ 189582 h 101"/>
                  <a:gd name="T72" fmla="*/ 252652 w 75"/>
                  <a:gd name="T73" fmla="*/ 8625 h 101"/>
                  <a:gd name="T74" fmla="*/ 252652 w 75"/>
                  <a:gd name="T75" fmla="*/ 8625 h 101"/>
                  <a:gd name="T76" fmla="*/ 252652 w 75"/>
                  <a:gd name="T77" fmla="*/ 8625 h 101"/>
                  <a:gd name="T78" fmla="*/ 199193 w 75"/>
                  <a:gd name="T79" fmla="*/ 0 h 101"/>
                  <a:gd name="T80" fmla="*/ 199193 w 75"/>
                  <a:gd name="T81" fmla="*/ 0 h 101"/>
                  <a:gd name="T82" fmla="*/ 199193 w 75"/>
                  <a:gd name="T83" fmla="*/ 0 h 101"/>
                  <a:gd name="T84" fmla="*/ 199193 w 75"/>
                  <a:gd name="T85" fmla="*/ 0 h 101"/>
                  <a:gd name="T86" fmla="*/ 194592 w 75"/>
                  <a:gd name="T87" fmla="*/ 0 h 101"/>
                  <a:gd name="T88" fmla="*/ 194592 w 75"/>
                  <a:gd name="T89" fmla="*/ 0 h 101"/>
                  <a:gd name="T90" fmla="*/ 194592 w 75"/>
                  <a:gd name="T91" fmla="*/ 0 h 101"/>
                  <a:gd name="T92" fmla="*/ 194592 w 75"/>
                  <a:gd name="T93" fmla="*/ 0 h 101"/>
                  <a:gd name="T94" fmla="*/ 194592 w 75"/>
                  <a:gd name="T95" fmla="*/ 0 h 101"/>
                  <a:gd name="T96" fmla="*/ 194592 w 75"/>
                  <a:gd name="T97" fmla="*/ 0 h 101"/>
                  <a:gd name="T98" fmla="*/ 194592 w 75"/>
                  <a:gd name="T99" fmla="*/ 0 h 101"/>
                  <a:gd name="T100" fmla="*/ 194592 w 75"/>
                  <a:gd name="T101" fmla="*/ 0 h 101"/>
                  <a:gd name="T102" fmla="*/ 194592 w 75"/>
                  <a:gd name="T103" fmla="*/ 0 h 101"/>
                  <a:gd name="T104" fmla="*/ 194592 w 75"/>
                  <a:gd name="T105" fmla="*/ 0 h 101"/>
                  <a:gd name="T106" fmla="*/ 194592 w 75"/>
                  <a:gd name="T107" fmla="*/ 0 h 101"/>
                  <a:gd name="T108" fmla="*/ 194592 w 75"/>
                  <a:gd name="T109" fmla="*/ 0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43" y="33"/>
                    </a:moveTo>
                    <a:cubicBezTo>
                      <a:pt x="43" y="33"/>
                      <a:pt x="43" y="33"/>
                      <a:pt x="43" y="33"/>
                    </a:cubicBezTo>
                    <a:cubicBezTo>
                      <a:pt x="42" y="33"/>
                      <a:pt x="42" y="34"/>
                      <a:pt x="41" y="35"/>
                    </a:cubicBezTo>
                    <a:cubicBezTo>
                      <a:pt x="40" y="37"/>
                      <a:pt x="40" y="38"/>
                      <a:pt x="39" y="39"/>
                    </a:cubicBezTo>
                    <a:cubicBezTo>
                      <a:pt x="39" y="39"/>
                      <a:pt x="39" y="39"/>
                      <a:pt x="38" y="39"/>
                    </a:cubicBezTo>
                    <a:cubicBezTo>
                      <a:pt x="37" y="39"/>
                      <a:pt x="36" y="38"/>
                      <a:pt x="35" y="37"/>
                    </a:cubicBezTo>
                    <a:cubicBezTo>
                      <a:pt x="34" y="37"/>
                      <a:pt x="33" y="36"/>
                      <a:pt x="33" y="36"/>
                    </a:cubicBezTo>
                    <a:cubicBezTo>
                      <a:pt x="33" y="36"/>
                      <a:pt x="33" y="36"/>
                      <a:pt x="32" y="36"/>
                    </a:cubicBezTo>
                    <a:cubicBezTo>
                      <a:pt x="32" y="36"/>
                      <a:pt x="32" y="38"/>
                      <a:pt x="32" y="39"/>
                    </a:cubicBezTo>
                    <a:cubicBezTo>
                      <a:pt x="32" y="41"/>
                      <a:pt x="32" y="42"/>
                      <a:pt x="31" y="43"/>
                    </a:cubicBezTo>
                    <a:cubicBezTo>
                      <a:pt x="31" y="43"/>
                      <a:pt x="30" y="43"/>
                      <a:pt x="29" y="43"/>
                    </a:cubicBezTo>
                    <a:cubicBezTo>
                      <a:pt x="29" y="43"/>
                      <a:pt x="28" y="43"/>
                      <a:pt x="27" y="43"/>
                    </a:cubicBezTo>
                    <a:cubicBezTo>
                      <a:pt x="26" y="42"/>
                      <a:pt x="25" y="42"/>
                      <a:pt x="25" y="42"/>
                    </a:cubicBezTo>
                    <a:cubicBezTo>
                      <a:pt x="25" y="42"/>
                      <a:pt x="25" y="42"/>
                      <a:pt x="25" y="42"/>
                    </a:cubicBezTo>
                    <a:cubicBezTo>
                      <a:pt x="36" y="99"/>
                      <a:pt x="36" y="99"/>
                      <a:pt x="36" y="99"/>
                    </a:cubicBezTo>
                    <a:cubicBezTo>
                      <a:pt x="59" y="49"/>
                      <a:pt x="59" y="49"/>
                      <a:pt x="59" y="49"/>
                    </a:cubicBezTo>
                    <a:cubicBezTo>
                      <a:pt x="61" y="42"/>
                      <a:pt x="61" y="42"/>
                      <a:pt x="61" y="42"/>
                    </a:cubicBezTo>
                    <a:cubicBezTo>
                      <a:pt x="61" y="42"/>
                      <a:pt x="61" y="42"/>
                      <a:pt x="61" y="42"/>
                    </a:cubicBezTo>
                    <a:cubicBezTo>
                      <a:pt x="60" y="42"/>
                      <a:pt x="59" y="42"/>
                      <a:pt x="58" y="43"/>
                    </a:cubicBezTo>
                    <a:cubicBezTo>
                      <a:pt x="57" y="43"/>
                      <a:pt x="56" y="43"/>
                      <a:pt x="56" y="43"/>
                    </a:cubicBezTo>
                    <a:cubicBezTo>
                      <a:pt x="55" y="43"/>
                      <a:pt x="55" y="43"/>
                      <a:pt x="54" y="43"/>
                    </a:cubicBezTo>
                    <a:cubicBezTo>
                      <a:pt x="53" y="42"/>
                      <a:pt x="53" y="40"/>
                      <a:pt x="54" y="38"/>
                    </a:cubicBezTo>
                    <a:cubicBezTo>
                      <a:pt x="54" y="37"/>
                      <a:pt x="54" y="36"/>
                      <a:pt x="53" y="36"/>
                    </a:cubicBezTo>
                    <a:cubicBezTo>
                      <a:pt x="53" y="36"/>
                      <a:pt x="53" y="36"/>
                      <a:pt x="53" y="36"/>
                    </a:cubicBezTo>
                    <a:cubicBezTo>
                      <a:pt x="53" y="36"/>
                      <a:pt x="51" y="36"/>
                      <a:pt x="50" y="37"/>
                    </a:cubicBezTo>
                    <a:cubicBezTo>
                      <a:pt x="49" y="38"/>
                      <a:pt x="48" y="38"/>
                      <a:pt x="47" y="38"/>
                    </a:cubicBezTo>
                    <a:cubicBezTo>
                      <a:pt x="47" y="38"/>
                      <a:pt x="47" y="38"/>
                      <a:pt x="47" y="38"/>
                    </a:cubicBezTo>
                    <a:cubicBezTo>
                      <a:pt x="46" y="38"/>
                      <a:pt x="45" y="37"/>
                      <a:pt x="44" y="35"/>
                    </a:cubicBezTo>
                    <a:cubicBezTo>
                      <a:pt x="44" y="34"/>
                      <a:pt x="43" y="33"/>
                      <a:pt x="43" y="33"/>
                    </a:cubicBezTo>
                    <a:moveTo>
                      <a:pt x="44" y="0"/>
                    </a:moveTo>
                    <a:cubicBezTo>
                      <a:pt x="43" y="0"/>
                      <a:pt x="42" y="0"/>
                      <a:pt x="42" y="0"/>
                    </a:cubicBezTo>
                    <a:cubicBezTo>
                      <a:pt x="41" y="0"/>
                      <a:pt x="40" y="0"/>
                      <a:pt x="39" y="0"/>
                    </a:cubicBezTo>
                    <a:cubicBezTo>
                      <a:pt x="30" y="1"/>
                      <a:pt x="21" y="6"/>
                      <a:pt x="14" y="12"/>
                    </a:cubicBezTo>
                    <a:cubicBezTo>
                      <a:pt x="6" y="20"/>
                      <a:pt x="0" y="31"/>
                      <a:pt x="0" y="43"/>
                    </a:cubicBezTo>
                    <a:cubicBezTo>
                      <a:pt x="0" y="60"/>
                      <a:pt x="20" y="81"/>
                      <a:pt x="24" y="96"/>
                    </a:cubicBezTo>
                    <a:cubicBezTo>
                      <a:pt x="24" y="101"/>
                      <a:pt x="24" y="101"/>
                      <a:pt x="24" y="101"/>
                    </a:cubicBezTo>
                    <a:cubicBezTo>
                      <a:pt x="24" y="101"/>
                      <a:pt x="24" y="101"/>
                      <a:pt x="24" y="101"/>
                    </a:cubicBezTo>
                    <a:cubicBezTo>
                      <a:pt x="24" y="101"/>
                      <a:pt x="24" y="101"/>
                      <a:pt x="24" y="101"/>
                    </a:cubicBezTo>
                    <a:cubicBezTo>
                      <a:pt x="25" y="101"/>
                      <a:pt x="27" y="101"/>
                      <a:pt x="30" y="101"/>
                    </a:cubicBezTo>
                    <a:cubicBezTo>
                      <a:pt x="35" y="101"/>
                      <a:pt x="35" y="101"/>
                      <a:pt x="35" y="101"/>
                    </a:cubicBezTo>
                    <a:cubicBezTo>
                      <a:pt x="23" y="42"/>
                      <a:pt x="23" y="42"/>
                      <a:pt x="23" y="42"/>
                    </a:cubicBezTo>
                    <a:cubicBezTo>
                      <a:pt x="23" y="42"/>
                      <a:pt x="23" y="42"/>
                      <a:pt x="23" y="42"/>
                    </a:cubicBezTo>
                    <a:cubicBezTo>
                      <a:pt x="23" y="42"/>
                      <a:pt x="23" y="42"/>
                      <a:pt x="23" y="42"/>
                    </a:cubicBezTo>
                    <a:cubicBezTo>
                      <a:pt x="23" y="41"/>
                      <a:pt x="23" y="41"/>
                      <a:pt x="23" y="41"/>
                    </a:cubicBezTo>
                    <a:cubicBezTo>
                      <a:pt x="23" y="41"/>
                      <a:pt x="23" y="41"/>
                      <a:pt x="23" y="41"/>
                    </a:cubicBezTo>
                    <a:cubicBezTo>
                      <a:pt x="24" y="41"/>
                      <a:pt x="24" y="41"/>
                      <a:pt x="25" y="41"/>
                    </a:cubicBezTo>
                    <a:cubicBezTo>
                      <a:pt x="26" y="41"/>
                      <a:pt x="26" y="41"/>
                      <a:pt x="27" y="41"/>
                    </a:cubicBezTo>
                    <a:cubicBezTo>
                      <a:pt x="28" y="42"/>
                      <a:pt x="29" y="42"/>
                      <a:pt x="29" y="42"/>
                    </a:cubicBezTo>
                    <a:cubicBezTo>
                      <a:pt x="30" y="42"/>
                      <a:pt x="30" y="42"/>
                      <a:pt x="31" y="42"/>
                    </a:cubicBezTo>
                    <a:cubicBezTo>
                      <a:pt x="31" y="41"/>
                      <a:pt x="31" y="40"/>
                      <a:pt x="31" y="39"/>
                    </a:cubicBezTo>
                    <a:cubicBezTo>
                      <a:pt x="31" y="37"/>
                      <a:pt x="31" y="35"/>
                      <a:pt x="32" y="35"/>
                    </a:cubicBezTo>
                    <a:cubicBezTo>
                      <a:pt x="32" y="34"/>
                      <a:pt x="32" y="34"/>
                      <a:pt x="33" y="34"/>
                    </a:cubicBezTo>
                    <a:cubicBezTo>
                      <a:pt x="33" y="34"/>
                      <a:pt x="35" y="35"/>
                      <a:pt x="36" y="36"/>
                    </a:cubicBezTo>
                    <a:cubicBezTo>
                      <a:pt x="37" y="37"/>
                      <a:pt x="38" y="37"/>
                      <a:pt x="38" y="37"/>
                    </a:cubicBezTo>
                    <a:cubicBezTo>
                      <a:pt x="38" y="37"/>
                      <a:pt x="38" y="37"/>
                      <a:pt x="39" y="37"/>
                    </a:cubicBezTo>
                    <a:cubicBezTo>
                      <a:pt x="39" y="37"/>
                      <a:pt x="40" y="36"/>
                      <a:pt x="40" y="35"/>
                    </a:cubicBezTo>
                    <a:cubicBezTo>
                      <a:pt x="41" y="33"/>
                      <a:pt x="42" y="31"/>
                      <a:pt x="43" y="31"/>
                    </a:cubicBezTo>
                    <a:cubicBezTo>
                      <a:pt x="43" y="31"/>
                      <a:pt x="43" y="31"/>
                      <a:pt x="43" y="31"/>
                    </a:cubicBezTo>
                    <a:cubicBezTo>
                      <a:pt x="44" y="31"/>
                      <a:pt x="45" y="33"/>
                      <a:pt x="46" y="35"/>
                    </a:cubicBezTo>
                    <a:cubicBezTo>
                      <a:pt x="46" y="36"/>
                      <a:pt x="47" y="37"/>
                      <a:pt x="47" y="37"/>
                    </a:cubicBezTo>
                    <a:cubicBezTo>
                      <a:pt x="47" y="37"/>
                      <a:pt x="47" y="37"/>
                      <a:pt x="47" y="37"/>
                    </a:cubicBezTo>
                    <a:cubicBezTo>
                      <a:pt x="48" y="37"/>
                      <a:pt x="49" y="36"/>
                      <a:pt x="50" y="36"/>
                    </a:cubicBezTo>
                    <a:cubicBezTo>
                      <a:pt x="51" y="35"/>
                      <a:pt x="52" y="34"/>
                      <a:pt x="53" y="34"/>
                    </a:cubicBezTo>
                    <a:cubicBezTo>
                      <a:pt x="53" y="34"/>
                      <a:pt x="54" y="34"/>
                      <a:pt x="54" y="34"/>
                    </a:cubicBezTo>
                    <a:cubicBezTo>
                      <a:pt x="55" y="35"/>
                      <a:pt x="55" y="37"/>
                      <a:pt x="55" y="38"/>
                    </a:cubicBezTo>
                    <a:cubicBezTo>
                      <a:pt x="55" y="40"/>
                      <a:pt x="55" y="41"/>
                      <a:pt x="55" y="42"/>
                    </a:cubicBezTo>
                    <a:cubicBezTo>
                      <a:pt x="55" y="42"/>
                      <a:pt x="55" y="42"/>
                      <a:pt x="56" y="42"/>
                    </a:cubicBezTo>
                    <a:cubicBezTo>
                      <a:pt x="56" y="42"/>
                      <a:pt x="57" y="41"/>
                      <a:pt x="58" y="41"/>
                    </a:cubicBezTo>
                    <a:cubicBezTo>
                      <a:pt x="59" y="41"/>
                      <a:pt x="60" y="41"/>
                      <a:pt x="61" y="41"/>
                    </a:cubicBezTo>
                    <a:cubicBezTo>
                      <a:pt x="61" y="41"/>
                      <a:pt x="62" y="41"/>
                      <a:pt x="62" y="41"/>
                    </a:cubicBezTo>
                    <a:cubicBezTo>
                      <a:pt x="63" y="41"/>
                      <a:pt x="63" y="41"/>
                      <a:pt x="63" y="41"/>
                    </a:cubicBezTo>
                    <a:cubicBezTo>
                      <a:pt x="62" y="43"/>
                      <a:pt x="62" y="43"/>
                      <a:pt x="62" y="43"/>
                    </a:cubicBezTo>
                    <a:cubicBezTo>
                      <a:pt x="75" y="14"/>
                      <a:pt x="75" y="14"/>
                      <a:pt x="75" y="14"/>
                    </a:cubicBezTo>
                    <a:cubicBezTo>
                      <a:pt x="70" y="9"/>
                      <a:pt x="64" y="4"/>
                      <a:pt x="57" y="2"/>
                    </a:cubicBezTo>
                    <a:cubicBezTo>
                      <a:pt x="57" y="2"/>
                      <a:pt x="57" y="2"/>
                      <a:pt x="57" y="2"/>
                    </a:cubicBezTo>
                    <a:cubicBezTo>
                      <a:pt x="57" y="2"/>
                      <a:pt x="57" y="2"/>
                      <a:pt x="57" y="2"/>
                    </a:cubicBezTo>
                    <a:cubicBezTo>
                      <a:pt x="57" y="2"/>
                      <a:pt x="57" y="2"/>
                      <a:pt x="57" y="2"/>
                    </a:cubicBezTo>
                    <a:cubicBezTo>
                      <a:pt x="57" y="2"/>
                      <a:pt x="57" y="2"/>
                      <a:pt x="57" y="2"/>
                    </a:cubicBezTo>
                    <a:cubicBezTo>
                      <a:pt x="55" y="2"/>
                      <a:pt x="54" y="1"/>
                      <a:pt x="52" y="1"/>
                    </a:cubicBezTo>
                    <a:cubicBezTo>
                      <a:pt x="50" y="0"/>
                      <a:pt x="47"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5" y="0"/>
                    </a:cubicBezTo>
                    <a:cubicBezTo>
                      <a:pt x="45" y="0"/>
                      <a:pt x="45"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cubicBezTo>
                      <a:pt x="44" y="0"/>
                      <a:pt x="44" y="0"/>
                      <a:pt x="44" y="0"/>
                    </a:cubicBezTo>
                  </a:path>
                </a:pathLst>
              </a:custGeom>
              <a:solidFill>
                <a:srgbClr val="F8C95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46" name="Freeform 195"/>
              <p:cNvSpPr>
                <a:spLocks noEditPoints="1"/>
              </p:cNvSpPr>
              <p:nvPr/>
            </p:nvSpPr>
            <p:spPr bwMode="auto">
              <a:xfrm>
                <a:off x="530" y="1847"/>
                <a:ext cx="49" cy="81"/>
              </a:xfrm>
              <a:custGeom>
                <a:avLst/>
                <a:gdLst>
                  <a:gd name="T0" fmla="*/ 0 w 12"/>
                  <a:gd name="T1" fmla="*/ 66432 h 20"/>
                  <a:gd name="T2" fmla="*/ 4418 w 12"/>
                  <a:gd name="T3" fmla="*/ 70745 h 20"/>
                  <a:gd name="T4" fmla="*/ 9188 w 12"/>
                  <a:gd name="T5" fmla="*/ 88213 h 20"/>
                  <a:gd name="T6" fmla="*/ 9188 w 12"/>
                  <a:gd name="T7" fmla="*/ 88213 h 20"/>
                  <a:gd name="T8" fmla="*/ 22810 w 12"/>
                  <a:gd name="T9" fmla="*/ 66432 h 20"/>
                  <a:gd name="T10" fmla="*/ 0 w 12"/>
                  <a:gd name="T11" fmla="*/ 66432 h 20"/>
                  <a:gd name="T12" fmla="*/ 0 w 12"/>
                  <a:gd name="T13" fmla="*/ 44647 h 20"/>
                  <a:gd name="T14" fmla="*/ 0 w 12"/>
                  <a:gd name="T15" fmla="*/ 57866 h 20"/>
                  <a:gd name="T16" fmla="*/ 0 w 12"/>
                  <a:gd name="T17" fmla="*/ 57866 h 20"/>
                  <a:gd name="T18" fmla="*/ 28330 w 12"/>
                  <a:gd name="T19" fmla="*/ 57866 h 20"/>
                  <a:gd name="T20" fmla="*/ 32814 w 12"/>
                  <a:gd name="T21" fmla="*/ 44647 h 20"/>
                  <a:gd name="T22" fmla="*/ 0 w 12"/>
                  <a:gd name="T23" fmla="*/ 44647 h 20"/>
                  <a:gd name="T24" fmla="*/ 0 w 12"/>
                  <a:gd name="T25" fmla="*/ 21781 h 20"/>
                  <a:gd name="T26" fmla="*/ 0 w 12"/>
                  <a:gd name="T27" fmla="*/ 39269 h 20"/>
                  <a:gd name="T28" fmla="*/ 37518 w 12"/>
                  <a:gd name="T29" fmla="*/ 35004 h 20"/>
                  <a:gd name="T30" fmla="*/ 37518 w 12"/>
                  <a:gd name="T31" fmla="*/ 35004 h 20"/>
                  <a:gd name="T32" fmla="*/ 42001 w 12"/>
                  <a:gd name="T33" fmla="*/ 26114 h 20"/>
                  <a:gd name="T34" fmla="*/ 37518 w 12"/>
                  <a:gd name="T35" fmla="*/ 26114 h 20"/>
                  <a:gd name="T36" fmla="*/ 0 w 12"/>
                  <a:gd name="T37" fmla="*/ 21781 h 20"/>
                  <a:gd name="T38" fmla="*/ 4418 w 12"/>
                  <a:gd name="T39" fmla="*/ 0 h 20"/>
                  <a:gd name="T40" fmla="*/ 0 w 12"/>
                  <a:gd name="T41" fmla="*/ 13154 h 20"/>
                  <a:gd name="T42" fmla="*/ 0 w 12"/>
                  <a:gd name="T43" fmla="*/ 13154 h 20"/>
                  <a:gd name="T44" fmla="*/ 0 w 12"/>
                  <a:gd name="T45" fmla="*/ 13154 h 20"/>
                  <a:gd name="T46" fmla="*/ 0 w 12"/>
                  <a:gd name="T47" fmla="*/ 13154 h 20"/>
                  <a:gd name="T48" fmla="*/ 0 w 12"/>
                  <a:gd name="T49" fmla="*/ 17468 h 20"/>
                  <a:gd name="T50" fmla="*/ 37518 w 12"/>
                  <a:gd name="T51" fmla="*/ 13154 h 20"/>
                  <a:gd name="T52" fmla="*/ 46436 w 12"/>
                  <a:gd name="T53" fmla="*/ 13154 h 20"/>
                  <a:gd name="T54" fmla="*/ 55623 w 12"/>
                  <a:gd name="T55" fmla="*/ 0 h 20"/>
                  <a:gd name="T56" fmla="*/ 37518 w 12"/>
                  <a:gd name="T57" fmla="*/ 0 h 20"/>
                  <a:gd name="T58" fmla="*/ 4418 w 12"/>
                  <a:gd name="T59" fmla="*/ 0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
                  <a:gd name="T91" fmla="*/ 0 h 20"/>
                  <a:gd name="T92" fmla="*/ 12 w 12"/>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 h="20">
                    <a:moveTo>
                      <a:pt x="0" y="15"/>
                    </a:moveTo>
                    <a:cubicBezTo>
                      <a:pt x="0" y="15"/>
                      <a:pt x="0" y="16"/>
                      <a:pt x="1" y="16"/>
                    </a:cubicBezTo>
                    <a:cubicBezTo>
                      <a:pt x="1" y="18"/>
                      <a:pt x="2" y="19"/>
                      <a:pt x="2" y="20"/>
                    </a:cubicBezTo>
                    <a:cubicBezTo>
                      <a:pt x="2" y="20"/>
                      <a:pt x="2" y="20"/>
                      <a:pt x="2" y="20"/>
                    </a:cubicBezTo>
                    <a:cubicBezTo>
                      <a:pt x="5" y="15"/>
                      <a:pt x="5" y="15"/>
                      <a:pt x="5" y="15"/>
                    </a:cubicBezTo>
                    <a:cubicBezTo>
                      <a:pt x="3" y="15"/>
                      <a:pt x="1" y="15"/>
                      <a:pt x="0" y="15"/>
                    </a:cubicBezTo>
                    <a:moveTo>
                      <a:pt x="0" y="10"/>
                    </a:moveTo>
                    <a:cubicBezTo>
                      <a:pt x="0" y="13"/>
                      <a:pt x="0" y="13"/>
                      <a:pt x="0" y="13"/>
                    </a:cubicBezTo>
                    <a:cubicBezTo>
                      <a:pt x="0" y="13"/>
                      <a:pt x="0" y="13"/>
                      <a:pt x="0" y="13"/>
                    </a:cubicBezTo>
                    <a:cubicBezTo>
                      <a:pt x="0" y="13"/>
                      <a:pt x="3" y="13"/>
                      <a:pt x="6" y="13"/>
                    </a:cubicBezTo>
                    <a:cubicBezTo>
                      <a:pt x="7" y="10"/>
                      <a:pt x="7" y="10"/>
                      <a:pt x="7" y="10"/>
                    </a:cubicBezTo>
                    <a:cubicBezTo>
                      <a:pt x="3" y="10"/>
                      <a:pt x="0" y="10"/>
                      <a:pt x="0" y="10"/>
                    </a:cubicBezTo>
                    <a:moveTo>
                      <a:pt x="0" y="5"/>
                    </a:moveTo>
                    <a:cubicBezTo>
                      <a:pt x="0" y="9"/>
                      <a:pt x="0" y="9"/>
                      <a:pt x="0" y="9"/>
                    </a:cubicBezTo>
                    <a:cubicBezTo>
                      <a:pt x="0" y="8"/>
                      <a:pt x="3" y="8"/>
                      <a:pt x="8" y="8"/>
                    </a:cubicBezTo>
                    <a:cubicBezTo>
                      <a:pt x="8" y="8"/>
                      <a:pt x="8" y="8"/>
                      <a:pt x="8" y="8"/>
                    </a:cubicBezTo>
                    <a:cubicBezTo>
                      <a:pt x="9" y="6"/>
                      <a:pt x="9" y="6"/>
                      <a:pt x="9" y="6"/>
                    </a:cubicBezTo>
                    <a:cubicBezTo>
                      <a:pt x="8" y="6"/>
                      <a:pt x="8" y="6"/>
                      <a:pt x="8" y="6"/>
                    </a:cubicBezTo>
                    <a:cubicBezTo>
                      <a:pt x="3" y="6"/>
                      <a:pt x="0" y="5"/>
                      <a:pt x="0" y="5"/>
                    </a:cubicBezTo>
                    <a:moveTo>
                      <a:pt x="1" y="0"/>
                    </a:moveTo>
                    <a:cubicBezTo>
                      <a:pt x="0" y="1"/>
                      <a:pt x="0" y="2"/>
                      <a:pt x="0" y="3"/>
                    </a:cubicBezTo>
                    <a:cubicBezTo>
                      <a:pt x="0" y="3"/>
                      <a:pt x="0" y="3"/>
                      <a:pt x="0" y="3"/>
                    </a:cubicBezTo>
                    <a:cubicBezTo>
                      <a:pt x="0" y="3"/>
                      <a:pt x="0" y="3"/>
                      <a:pt x="0" y="3"/>
                    </a:cubicBezTo>
                    <a:cubicBezTo>
                      <a:pt x="0" y="3"/>
                      <a:pt x="0" y="3"/>
                      <a:pt x="0" y="3"/>
                    </a:cubicBezTo>
                    <a:cubicBezTo>
                      <a:pt x="0" y="4"/>
                      <a:pt x="0" y="4"/>
                      <a:pt x="0" y="4"/>
                    </a:cubicBezTo>
                    <a:cubicBezTo>
                      <a:pt x="0" y="4"/>
                      <a:pt x="3" y="3"/>
                      <a:pt x="8" y="3"/>
                    </a:cubicBezTo>
                    <a:cubicBezTo>
                      <a:pt x="10" y="3"/>
                      <a:pt x="10" y="3"/>
                      <a:pt x="10" y="3"/>
                    </a:cubicBezTo>
                    <a:cubicBezTo>
                      <a:pt x="12" y="0"/>
                      <a:pt x="12" y="0"/>
                      <a:pt x="12" y="0"/>
                    </a:cubicBezTo>
                    <a:cubicBezTo>
                      <a:pt x="8" y="0"/>
                      <a:pt x="8" y="0"/>
                      <a:pt x="8" y="0"/>
                    </a:cubicBezTo>
                    <a:cubicBezTo>
                      <a:pt x="5" y="0"/>
                      <a:pt x="2" y="0"/>
                      <a:pt x="1" y="0"/>
                    </a:cubicBezTo>
                  </a:path>
                </a:pathLst>
              </a:custGeom>
              <a:solidFill>
                <a:srgbClr val="ECE6D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47" name="Freeform 196"/>
              <p:cNvSpPr/>
              <p:nvPr/>
            </p:nvSpPr>
            <p:spPr bwMode="auto">
              <a:xfrm>
                <a:off x="530" y="1859"/>
                <a:ext cx="41" cy="13"/>
              </a:xfrm>
              <a:custGeom>
                <a:avLst/>
                <a:gdLst>
                  <a:gd name="T0" fmla="*/ 47486 w 10"/>
                  <a:gd name="T1" fmla="*/ 0 h 3"/>
                  <a:gd name="T2" fmla="*/ 38175 w 10"/>
                  <a:gd name="T3" fmla="*/ 0 h 3"/>
                  <a:gd name="T4" fmla="*/ 0 w 10"/>
                  <a:gd name="T5" fmla="*/ 6028 h 3"/>
                  <a:gd name="T6" fmla="*/ 0 w 10"/>
                  <a:gd name="T7" fmla="*/ 13745 h 3"/>
                  <a:gd name="T8" fmla="*/ 38175 w 10"/>
                  <a:gd name="T9" fmla="*/ 19773 h 3"/>
                  <a:gd name="T10" fmla="*/ 42931 w 10"/>
                  <a:gd name="T11" fmla="*/ 19773 h 3"/>
                  <a:gd name="T12" fmla="*/ 47486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10" y="0"/>
                    </a:moveTo>
                    <a:cubicBezTo>
                      <a:pt x="8" y="0"/>
                      <a:pt x="8" y="0"/>
                      <a:pt x="8" y="0"/>
                    </a:cubicBezTo>
                    <a:cubicBezTo>
                      <a:pt x="3" y="0"/>
                      <a:pt x="0" y="1"/>
                      <a:pt x="0" y="1"/>
                    </a:cubicBezTo>
                    <a:cubicBezTo>
                      <a:pt x="0" y="2"/>
                      <a:pt x="0" y="2"/>
                      <a:pt x="0" y="2"/>
                    </a:cubicBezTo>
                    <a:cubicBezTo>
                      <a:pt x="0" y="2"/>
                      <a:pt x="3" y="3"/>
                      <a:pt x="8" y="3"/>
                    </a:cubicBezTo>
                    <a:cubicBezTo>
                      <a:pt x="9" y="3"/>
                      <a:pt x="9" y="3"/>
                      <a:pt x="9" y="3"/>
                    </a:cubicBezTo>
                    <a:cubicBezTo>
                      <a:pt x="10" y="0"/>
                      <a:pt x="10" y="0"/>
                      <a:pt x="10" y="0"/>
                    </a:cubicBezTo>
                  </a:path>
                </a:pathLst>
              </a:custGeom>
              <a:solidFill>
                <a:srgbClr val="6D5B4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48" name="Freeform 197"/>
              <p:cNvSpPr/>
              <p:nvPr/>
            </p:nvSpPr>
            <p:spPr bwMode="auto">
              <a:xfrm>
                <a:off x="530" y="1831"/>
                <a:ext cx="53" cy="16"/>
              </a:xfrm>
              <a:custGeom>
                <a:avLst/>
                <a:gdLst>
                  <a:gd name="T0" fmla="*/ 59702 w 13"/>
                  <a:gd name="T1" fmla="*/ 0 h 4"/>
                  <a:gd name="T2" fmla="*/ 37263 w 13"/>
                  <a:gd name="T3" fmla="*/ 0 h 4"/>
                  <a:gd name="T4" fmla="*/ 9140 w 13"/>
                  <a:gd name="T5" fmla="*/ 0 h 4"/>
                  <a:gd name="T6" fmla="*/ 0 w 13"/>
                  <a:gd name="T7" fmla="*/ 4096 h 4"/>
                  <a:gd name="T8" fmla="*/ 0 w 13"/>
                  <a:gd name="T9" fmla="*/ 12288 h 4"/>
                  <a:gd name="T10" fmla="*/ 4403 w 13"/>
                  <a:gd name="T11" fmla="*/ 16384 h 4"/>
                  <a:gd name="T12" fmla="*/ 4403 w 13"/>
                  <a:gd name="T13" fmla="*/ 16384 h 4"/>
                  <a:gd name="T14" fmla="*/ 37263 w 13"/>
                  <a:gd name="T15" fmla="*/ 16384 h 4"/>
                  <a:gd name="T16" fmla="*/ 55234 w 13"/>
                  <a:gd name="T17" fmla="*/ 16384 h 4"/>
                  <a:gd name="T18" fmla="*/ 59702 w 13"/>
                  <a:gd name="T19" fmla="*/ 4096 h 4"/>
                  <a:gd name="T20" fmla="*/ 59702 w 13"/>
                  <a:gd name="T21" fmla="*/ 4096 h 4"/>
                  <a:gd name="T22" fmla="*/ 59702 w 13"/>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4"/>
                  <a:gd name="T38" fmla="*/ 13 w 13"/>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4">
                    <a:moveTo>
                      <a:pt x="13" y="0"/>
                    </a:moveTo>
                    <a:cubicBezTo>
                      <a:pt x="8" y="0"/>
                      <a:pt x="8" y="0"/>
                      <a:pt x="8" y="0"/>
                    </a:cubicBezTo>
                    <a:cubicBezTo>
                      <a:pt x="5" y="0"/>
                      <a:pt x="3" y="0"/>
                      <a:pt x="2" y="0"/>
                    </a:cubicBezTo>
                    <a:cubicBezTo>
                      <a:pt x="1" y="0"/>
                      <a:pt x="0" y="1"/>
                      <a:pt x="0" y="1"/>
                    </a:cubicBezTo>
                    <a:cubicBezTo>
                      <a:pt x="0" y="3"/>
                      <a:pt x="0" y="3"/>
                      <a:pt x="0" y="3"/>
                    </a:cubicBezTo>
                    <a:cubicBezTo>
                      <a:pt x="0" y="3"/>
                      <a:pt x="0" y="3"/>
                      <a:pt x="1" y="4"/>
                    </a:cubicBezTo>
                    <a:cubicBezTo>
                      <a:pt x="1" y="4"/>
                      <a:pt x="1" y="4"/>
                      <a:pt x="1" y="4"/>
                    </a:cubicBezTo>
                    <a:cubicBezTo>
                      <a:pt x="2" y="4"/>
                      <a:pt x="5" y="4"/>
                      <a:pt x="8" y="4"/>
                    </a:cubicBezTo>
                    <a:cubicBezTo>
                      <a:pt x="12" y="4"/>
                      <a:pt x="12" y="4"/>
                      <a:pt x="12" y="4"/>
                    </a:cubicBezTo>
                    <a:cubicBezTo>
                      <a:pt x="13" y="1"/>
                      <a:pt x="13" y="1"/>
                      <a:pt x="13" y="1"/>
                    </a:cubicBezTo>
                    <a:cubicBezTo>
                      <a:pt x="13" y="1"/>
                      <a:pt x="13" y="1"/>
                      <a:pt x="13" y="1"/>
                    </a:cubicBezTo>
                    <a:cubicBezTo>
                      <a:pt x="13" y="0"/>
                      <a:pt x="13" y="0"/>
                      <a:pt x="13" y="0"/>
                    </a:cubicBezTo>
                  </a:path>
                </a:pathLst>
              </a:custGeom>
              <a:solidFill>
                <a:srgbClr val="6D5B4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49" name="Freeform 198"/>
              <p:cNvSpPr/>
              <p:nvPr/>
            </p:nvSpPr>
            <p:spPr bwMode="auto">
              <a:xfrm>
                <a:off x="530" y="1880"/>
                <a:ext cx="32" cy="8"/>
              </a:xfrm>
              <a:custGeom>
                <a:avLst/>
                <a:gdLst>
                  <a:gd name="T0" fmla="*/ 32768 w 8"/>
                  <a:gd name="T1" fmla="*/ 0 h 2"/>
                  <a:gd name="T2" fmla="*/ 32768 w 8"/>
                  <a:gd name="T3" fmla="*/ 0 h 2"/>
                  <a:gd name="T4" fmla="*/ 0 w 8"/>
                  <a:gd name="T5" fmla="*/ 4096 h 2"/>
                  <a:gd name="T6" fmla="*/ 0 w 8"/>
                  <a:gd name="T7" fmla="*/ 8192 h 2"/>
                  <a:gd name="T8" fmla="*/ 28672 w 8"/>
                  <a:gd name="T9" fmla="*/ 8192 h 2"/>
                  <a:gd name="T10" fmla="*/ 32768 w 8"/>
                  <a:gd name="T11" fmla="*/ 0 h 2"/>
                  <a:gd name="T12" fmla="*/ 0 60000 65536"/>
                  <a:gd name="T13" fmla="*/ 0 60000 65536"/>
                  <a:gd name="T14" fmla="*/ 0 60000 65536"/>
                  <a:gd name="T15" fmla="*/ 0 60000 65536"/>
                  <a:gd name="T16" fmla="*/ 0 60000 65536"/>
                  <a:gd name="T17" fmla="*/ 0 60000 65536"/>
                  <a:gd name="T18" fmla="*/ 0 w 8"/>
                  <a:gd name="T19" fmla="*/ 0 h 2"/>
                  <a:gd name="T20" fmla="*/ 8 w 8"/>
                  <a:gd name="T21" fmla="*/ 2 h 2"/>
                </a:gdLst>
                <a:ahLst/>
                <a:cxnLst>
                  <a:cxn ang="T12">
                    <a:pos x="T0" y="T1"/>
                  </a:cxn>
                  <a:cxn ang="T13">
                    <a:pos x="T2" y="T3"/>
                  </a:cxn>
                  <a:cxn ang="T14">
                    <a:pos x="T4" y="T5"/>
                  </a:cxn>
                  <a:cxn ang="T15">
                    <a:pos x="T6" y="T7"/>
                  </a:cxn>
                  <a:cxn ang="T16">
                    <a:pos x="T8" y="T9"/>
                  </a:cxn>
                  <a:cxn ang="T17">
                    <a:pos x="T10" y="T11"/>
                  </a:cxn>
                </a:cxnLst>
                <a:rect l="T18" t="T19" r="T20" b="T21"/>
                <a:pathLst>
                  <a:path w="8" h="2">
                    <a:moveTo>
                      <a:pt x="8" y="0"/>
                    </a:moveTo>
                    <a:cubicBezTo>
                      <a:pt x="8" y="0"/>
                      <a:pt x="8" y="0"/>
                      <a:pt x="8" y="0"/>
                    </a:cubicBezTo>
                    <a:cubicBezTo>
                      <a:pt x="3" y="0"/>
                      <a:pt x="0" y="0"/>
                      <a:pt x="0" y="1"/>
                    </a:cubicBezTo>
                    <a:cubicBezTo>
                      <a:pt x="0" y="2"/>
                      <a:pt x="0" y="2"/>
                      <a:pt x="0" y="2"/>
                    </a:cubicBezTo>
                    <a:cubicBezTo>
                      <a:pt x="0" y="2"/>
                      <a:pt x="3" y="2"/>
                      <a:pt x="7" y="2"/>
                    </a:cubicBezTo>
                    <a:cubicBezTo>
                      <a:pt x="8" y="0"/>
                      <a:pt x="8" y="0"/>
                      <a:pt x="8" y="0"/>
                    </a:cubicBezTo>
                  </a:path>
                </a:pathLst>
              </a:custGeom>
              <a:solidFill>
                <a:srgbClr val="6D5B4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50" name="Freeform 199"/>
              <p:cNvSpPr/>
              <p:nvPr/>
            </p:nvSpPr>
            <p:spPr bwMode="auto">
              <a:xfrm>
                <a:off x="530" y="1900"/>
                <a:ext cx="24" cy="8"/>
              </a:xfrm>
              <a:custGeom>
                <a:avLst/>
                <a:gdLst>
                  <a:gd name="T0" fmla="*/ 24576 w 6"/>
                  <a:gd name="T1" fmla="*/ 0 h 2"/>
                  <a:gd name="T2" fmla="*/ 0 w 6"/>
                  <a:gd name="T3" fmla="*/ 0 h 2"/>
                  <a:gd name="T4" fmla="*/ 0 w 6"/>
                  <a:gd name="T5" fmla="*/ 4096 h 2"/>
                  <a:gd name="T6" fmla="*/ 0 w 6"/>
                  <a:gd name="T7" fmla="*/ 4096 h 2"/>
                  <a:gd name="T8" fmla="*/ 0 w 6"/>
                  <a:gd name="T9" fmla="*/ 4096 h 2"/>
                  <a:gd name="T10" fmla="*/ 0 w 6"/>
                  <a:gd name="T11" fmla="*/ 8192 h 2"/>
                  <a:gd name="T12" fmla="*/ 0 w 6"/>
                  <a:gd name="T13" fmla="*/ 8192 h 2"/>
                  <a:gd name="T14" fmla="*/ 0 w 6"/>
                  <a:gd name="T15" fmla="*/ 8192 h 2"/>
                  <a:gd name="T16" fmla="*/ 0 w 6"/>
                  <a:gd name="T17" fmla="*/ 8192 h 2"/>
                  <a:gd name="T18" fmla="*/ 20480 w 6"/>
                  <a:gd name="T19" fmla="*/ 8192 h 2"/>
                  <a:gd name="T20" fmla="*/ 24576 w 6"/>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
                  <a:gd name="T35" fmla="*/ 6 w 6"/>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
                    <a:moveTo>
                      <a:pt x="6" y="0"/>
                    </a:moveTo>
                    <a:cubicBezTo>
                      <a:pt x="3" y="0"/>
                      <a:pt x="0" y="0"/>
                      <a:pt x="0" y="0"/>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2"/>
                      <a:pt x="0" y="2"/>
                      <a:pt x="0" y="2"/>
                    </a:cubicBezTo>
                    <a:cubicBezTo>
                      <a:pt x="1" y="2"/>
                      <a:pt x="3" y="2"/>
                      <a:pt x="5" y="2"/>
                    </a:cubicBezTo>
                    <a:cubicBezTo>
                      <a:pt x="6" y="0"/>
                      <a:pt x="6" y="0"/>
                      <a:pt x="6" y="0"/>
                    </a:cubicBezTo>
                  </a:path>
                </a:pathLst>
              </a:custGeom>
              <a:solidFill>
                <a:srgbClr val="6D5B4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51" name="Freeform 200"/>
              <p:cNvSpPr>
                <a:spLocks noEditPoints="1"/>
              </p:cNvSpPr>
              <p:nvPr/>
            </p:nvSpPr>
            <p:spPr bwMode="auto">
              <a:xfrm>
                <a:off x="534" y="1588"/>
                <a:ext cx="53" cy="247"/>
              </a:xfrm>
              <a:custGeom>
                <a:avLst/>
                <a:gdLst>
                  <a:gd name="T0" fmla="*/ 0 w 13"/>
                  <a:gd name="T1" fmla="*/ 4312 h 61"/>
                  <a:gd name="T2" fmla="*/ 55234 w 13"/>
                  <a:gd name="T3" fmla="*/ 264497 h 61"/>
                  <a:gd name="T4" fmla="*/ 55234 w 13"/>
                  <a:gd name="T5" fmla="*/ 268809 h 61"/>
                  <a:gd name="T6" fmla="*/ 55234 w 13"/>
                  <a:gd name="T7" fmla="*/ 268809 h 61"/>
                  <a:gd name="T8" fmla="*/ 59702 w 13"/>
                  <a:gd name="T9" fmla="*/ 255941 h 61"/>
                  <a:gd name="T10" fmla="*/ 9140 w 13"/>
                  <a:gd name="T11" fmla="*/ 4312 h 61"/>
                  <a:gd name="T12" fmla="*/ 4403 w 13"/>
                  <a:gd name="T13" fmla="*/ 4312 h 61"/>
                  <a:gd name="T14" fmla="*/ 0 w 13"/>
                  <a:gd name="T15" fmla="*/ 4312 h 61"/>
                  <a:gd name="T16" fmla="*/ 0 w 13"/>
                  <a:gd name="T17" fmla="*/ 0 h 61"/>
                  <a:gd name="T18" fmla="*/ 0 w 13"/>
                  <a:gd name="T19" fmla="*/ 0 h 61"/>
                  <a:gd name="T20" fmla="*/ 0 w 13"/>
                  <a:gd name="T21" fmla="*/ 4312 h 61"/>
                  <a:gd name="T22" fmla="*/ 0 w 13"/>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61"/>
                  <a:gd name="T38" fmla="*/ 13 w 13"/>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61">
                    <a:moveTo>
                      <a:pt x="0" y="1"/>
                    </a:moveTo>
                    <a:cubicBezTo>
                      <a:pt x="12" y="60"/>
                      <a:pt x="12" y="60"/>
                      <a:pt x="12" y="60"/>
                    </a:cubicBezTo>
                    <a:cubicBezTo>
                      <a:pt x="12" y="61"/>
                      <a:pt x="12" y="61"/>
                      <a:pt x="12" y="61"/>
                    </a:cubicBezTo>
                    <a:cubicBezTo>
                      <a:pt x="12" y="61"/>
                      <a:pt x="12" y="61"/>
                      <a:pt x="12" y="61"/>
                    </a:cubicBezTo>
                    <a:cubicBezTo>
                      <a:pt x="13" y="58"/>
                      <a:pt x="13" y="58"/>
                      <a:pt x="13" y="58"/>
                    </a:cubicBezTo>
                    <a:cubicBezTo>
                      <a:pt x="2" y="1"/>
                      <a:pt x="2" y="1"/>
                      <a:pt x="2" y="1"/>
                    </a:cubicBezTo>
                    <a:cubicBezTo>
                      <a:pt x="2" y="1"/>
                      <a:pt x="1" y="1"/>
                      <a:pt x="1" y="1"/>
                    </a:cubicBezTo>
                    <a:cubicBezTo>
                      <a:pt x="0" y="1"/>
                      <a:pt x="0" y="1"/>
                      <a:pt x="0" y="1"/>
                    </a:cubicBezTo>
                    <a:moveTo>
                      <a:pt x="0" y="0"/>
                    </a:moveTo>
                    <a:cubicBezTo>
                      <a:pt x="0" y="0"/>
                      <a:pt x="0" y="0"/>
                      <a:pt x="0" y="0"/>
                    </a:cubicBezTo>
                    <a:cubicBezTo>
                      <a:pt x="0" y="1"/>
                      <a:pt x="0" y="1"/>
                      <a:pt x="0" y="1"/>
                    </a:cubicBezTo>
                    <a:cubicBezTo>
                      <a:pt x="0" y="0"/>
                      <a:pt x="0" y="0"/>
                      <a:pt x="0" y="0"/>
                    </a:cubicBezTo>
                  </a:path>
                </a:pathLst>
              </a:custGeom>
              <a:solidFill>
                <a:srgbClr val="6D5B4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52" name="Freeform 201"/>
              <p:cNvSpPr/>
              <p:nvPr/>
            </p:nvSpPr>
            <p:spPr bwMode="auto">
              <a:xfrm>
                <a:off x="680" y="1588"/>
                <a:ext cx="16" cy="32"/>
              </a:xfrm>
              <a:custGeom>
                <a:avLst/>
                <a:gdLst>
                  <a:gd name="T0" fmla="*/ 12288 w 4"/>
                  <a:gd name="T1" fmla="*/ 0 h 8"/>
                  <a:gd name="T2" fmla="*/ 12288 w 4"/>
                  <a:gd name="T3" fmla="*/ 4096 h 8"/>
                  <a:gd name="T4" fmla="*/ 8192 w 4"/>
                  <a:gd name="T5" fmla="*/ 4096 h 8"/>
                  <a:gd name="T6" fmla="*/ 8192 w 4"/>
                  <a:gd name="T7" fmla="*/ 4096 h 8"/>
                  <a:gd name="T8" fmla="*/ 0 w 4"/>
                  <a:gd name="T9" fmla="*/ 32768 h 8"/>
                  <a:gd name="T10" fmla="*/ 12288 w 4"/>
                  <a:gd name="T11" fmla="*/ 8192 h 8"/>
                  <a:gd name="T12" fmla="*/ 16384 w 4"/>
                  <a:gd name="T13" fmla="*/ 0 h 8"/>
                  <a:gd name="T14" fmla="*/ 12288 w 4"/>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8"/>
                  <a:gd name="T26" fmla="*/ 4 w 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8">
                    <a:moveTo>
                      <a:pt x="3" y="0"/>
                    </a:moveTo>
                    <a:cubicBezTo>
                      <a:pt x="3" y="0"/>
                      <a:pt x="3" y="0"/>
                      <a:pt x="3" y="1"/>
                    </a:cubicBezTo>
                    <a:cubicBezTo>
                      <a:pt x="2" y="1"/>
                      <a:pt x="2" y="1"/>
                      <a:pt x="2" y="1"/>
                    </a:cubicBezTo>
                    <a:cubicBezTo>
                      <a:pt x="2" y="1"/>
                      <a:pt x="2" y="1"/>
                      <a:pt x="2" y="1"/>
                    </a:cubicBezTo>
                    <a:cubicBezTo>
                      <a:pt x="0" y="8"/>
                      <a:pt x="0" y="8"/>
                      <a:pt x="0" y="8"/>
                    </a:cubicBezTo>
                    <a:cubicBezTo>
                      <a:pt x="3" y="2"/>
                      <a:pt x="3" y="2"/>
                      <a:pt x="3" y="2"/>
                    </a:cubicBezTo>
                    <a:cubicBezTo>
                      <a:pt x="4" y="0"/>
                      <a:pt x="4" y="0"/>
                      <a:pt x="4" y="0"/>
                    </a:cubicBezTo>
                    <a:cubicBezTo>
                      <a:pt x="3" y="0"/>
                      <a:pt x="3" y="0"/>
                      <a:pt x="3" y="0"/>
                    </a:cubicBezTo>
                  </a:path>
                </a:pathLst>
              </a:custGeom>
              <a:solidFill>
                <a:srgbClr val="6D5B4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53" name="Freeform 202"/>
              <p:cNvSpPr/>
              <p:nvPr/>
            </p:nvSpPr>
            <p:spPr bwMode="auto">
              <a:xfrm>
                <a:off x="534" y="1548"/>
                <a:ext cx="158" cy="48"/>
              </a:xfrm>
              <a:custGeom>
                <a:avLst/>
                <a:gdLst>
                  <a:gd name="T0" fmla="*/ 88367 w 39"/>
                  <a:gd name="T1" fmla="*/ 0 h 12"/>
                  <a:gd name="T2" fmla="*/ 88367 w 39"/>
                  <a:gd name="T3" fmla="*/ 0 h 12"/>
                  <a:gd name="T4" fmla="*/ 75402 w 39"/>
                  <a:gd name="T5" fmla="*/ 16384 h 12"/>
                  <a:gd name="T6" fmla="*/ 70820 w 39"/>
                  <a:gd name="T7" fmla="*/ 24576 h 12"/>
                  <a:gd name="T8" fmla="*/ 66554 w 39"/>
                  <a:gd name="T9" fmla="*/ 24576 h 12"/>
                  <a:gd name="T10" fmla="*/ 57921 w 39"/>
                  <a:gd name="T11" fmla="*/ 20480 h 12"/>
                  <a:gd name="T12" fmla="*/ 44759 w 39"/>
                  <a:gd name="T13" fmla="*/ 12288 h 12"/>
                  <a:gd name="T14" fmla="*/ 39293 w 39"/>
                  <a:gd name="T15" fmla="*/ 16384 h 12"/>
                  <a:gd name="T16" fmla="*/ 35040 w 39"/>
                  <a:gd name="T17" fmla="*/ 32768 h 12"/>
                  <a:gd name="T18" fmla="*/ 35040 w 39"/>
                  <a:gd name="T19" fmla="*/ 45056 h 12"/>
                  <a:gd name="T20" fmla="*/ 26131 w 39"/>
                  <a:gd name="T21" fmla="*/ 45056 h 12"/>
                  <a:gd name="T22" fmla="*/ 17481 w 39"/>
                  <a:gd name="T23" fmla="*/ 40960 h 12"/>
                  <a:gd name="T24" fmla="*/ 8649 w 39"/>
                  <a:gd name="T25" fmla="*/ 40960 h 12"/>
                  <a:gd name="T26" fmla="*/ 0 w 39"/>
                  <a:gd name="T27" fmla="*/ 40960 h 12"/>
                  <a:gd name="T28" fmla="*/ 0 w 39"/>
                  <a:gd name="T29" fmla="*/ 45056 h 12"/>
                  <a:gd name="T30" fmla="*/ 0 w 39"/>
                  <a:gd name="T31" fmla="*/ 45056 h 12"/>
                  <a:gd name="T32" fmla="*/ 0 w 39"/>
                  <a:gd name="T33" fmla="*/ 45056 h 12"/>
                  <a:gd name="T34" fmla="*/ 4315 w 39"/>
                  <a:gd name="T35" fmla="*/ 45056 h 12"/>
                  <a:gd name="T36" fmla="*/ 8649 w 39"/>
                  <a:gd name="T37" fmla="*/ 45056 h 12"/>
                  <a:gd name="T38" fmla="*/ 8649 w 39"/>
                  <a:gd name="T39" fmla="*/ 45056 h 12"/>
                  <a:gd name="T40" fmla="*/ 17481 w 39"/>
                  <a:gd name="T41" fmla="*/ 49152 h 12"/>
                  <a:gd name="T42" fmla="*/ 26131 w 39"/>
                  <a:gd name="T43" fmla="*/ 49152 h 12"/>
                  <a:gd name="T44" fmla="*/ 35040 w 39"/>
                  <a:gd name="T45" fmla="*/ 49152 h 12"/>
                  <a:gd name="T46" fmla="*/ 39293 w 39"/>
                  <a:gd name="T47" fmla="*/ 32768 h 12"/>
                  <a:gd name="T48" fmla="*/ 39293 w 39"/>
                  <a:gd name="T49" fmla="*/ 20480 h 12"/>
                  <a:gd name="T50" fmla="*/ 44759 w 39"/>
                  <a:gd name="T51" fmla="*/ 20480 h 12"/>
                  <a:gd name="T52" fmla="*/ 53586 w 39"/>
                  <a:gd name="T53" fmla="*/ 24576 h 12"/>
                  <a:gd name="T54" fmla="*/ 66554 w 39"/>
                  <a:gd name="T55" fmla="*/ 32768 h 12"/>
                  <a:gd name="T56" fmla="*/ 70820 w 39"/>
                  <a:gd name="T57" fmla="*/ 32768 h 12"/>
                  <a:gd name="T58" fmla="*/ 79717 w 39"/>
                  <a:gd name="T59" fmla="*/ 16384 h 12"/>
                  <a:gd name="T60" fmla="*/ 88367 w 39"/>
                  <a:gd name="T61" fmla="*/ 8192 h 12"/>
                  <a:gd name="T62" fmla="*/ 88367 w 39"/>
                  <a:gd name="T63" fmla="*/ 8192 h 12"/>
                  <a:gd name="T64" fmla="*/ 92685 w 39"/>
                  <a:gd name="T65" fmla="*/ 16384 h 12"/>
                  <a:gd name="T66" fmla="*/ 105864 w 39"/>
                  <a:gd name="T67" fmla="*/ 28672 h 12"/>
                  <a:gd name="T68" fmla="*/ 105864 w 39"/>
                  <a:gd name="T69" fmla="*/ 28672 h 12"/>
                  <a:gd name="T70" fmla="*/ 119091 w 39"/>
                  <a:gd name="T71" fmla="*/ 24576 h 12"/>
                  <a:gd name="T72" fmla="*/ 133060 w 39"/>
                  <a:gd name="T73" fmla="*/ 20480 h 12"/>
                  <a:gd name="T74" fmla="*/ 133060 w 39"/>
                  <a:gd name="T75" fmla="*/ 20480 h 12"/>
                  <a:gd name="T76" fmla="*/ 137375 w 39"/>
                  <a:gd name="T77" fmla="*/ 28672 h 12"/>
                  <a:gd name="T78" fmla="*/ 137375 w 39"/>
                  <a:gd name="T79" fmla="*/ 49152 h 12"/>
                  <a:gd name="T80" fmla="*/ 146288 w 39"/>
                  <a:gd name="T81" fmla="*/ 49152 h 12"/>
                  <a:gd name="T82" fmla="*/ 154856 w 39"/>
                  <a:gd name="T83" fmla="*/ 49152 h 12"/>
                  <a:gd name="T84" fmla="*/ 168100 w 39"/>
                  <a:gd name="T85" fmla="*/ 45056 h 12"/>
                  <a:gd name="T86" fmla="*/ 168100 w 39"/>
                  <a:gd name="T87" fmla="*/ 45056 h 12"/>
                  <a:gd name="T88" fmla="*/ 168100 w 39"/>
                  <a:gd name="T89" fmla="*/ 45056 h 12"/>
                  <a:gd name="T90" fmla="*/ 172419 w 39"/>
                  <a:gd name="T91" fmla="*/ 45056 h 12"/>
                  <a:gd name="T92" fmla="*/ 172419 w 39"/>
                  <a:gd name="T93" fmla="*/ 40960 h 12"/>
                  <a:gd name="T94" fmla="*/ 168100 w 39"/>
                  <a:gd name="T95" fmla="*/ 40960 h 12"/>
                  <a:gd name="T96" fmla="*/ 154856 w 39"/>
                  <a:gd name="T97" fmla="*/ 40960 h 12"/>
                  <a:gd name="T98" fmla="*/ 146288 w 39"/>
                  <a:gd name="T99" fmla="*/ 45056 h 12"/>
                  <a:gd name="T100" fmla="*/ 141957 w 39"/>
                  <a:gd name="T101" fmla="*/ 45056 h 12"/>
                  <a:gd name="T102" fmla="*/ 141957 w 39"/>
                  <a:gd name="T103" fmla="*/ 28672 h 12"/>
                  <a:gd name="T104" fmla="*/ 137375 w 39"/>
                  <a:gd name="T105" fmla="*/ 12288 h 12"/>
                  <a:gd name="T106" fmla="*/ 133060 w 39"/>
                  <a:gd name="T107" fmla="*/ 12288 h 12"/>
                  <a:gd name="T108" fmla="*/ 119091 w 39"/>
                  <a:gd name="T109" fmla="*/ 20480 h 12"/>
                  <a:gd name="T110" fmla="*/ 105864 w 39"/>
                  <a:gd name="T111" fmla="*/ 24576 h 12"/>
                  <a:gd name="T112" fmla="*/ 105864 w 39"/>
                  <a:gd name="T113" fmla="*/ 24576 h 12"/>
                  <a:gd name="T114" fmla="*/ 101529 w 39"/>
                  <a:gd name="T115" fmla="*/ 16384 h 12"/>
                  <a:gd name="T116" fmla="*/ 88367 w 39"/>
                  <a:gd name="T117" fmla="*/ 0 h 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
                  <a:gd name="T178" fmla="*/ 0 h 12"/>
                  <a:gd name="T179" fmla="*/ 39 w 39"/>
                  <a:gd name="T180" fmla="*/ 12 h 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 h="12">
                    <a:moveTo>
                      <a:pt x="20" y="0"/>
                    </a:moveTo>
                    <a:cubicBezTo>
                      <a:pt x="20" y="0"/>
                      <a:pt x="20" y="0"/>
                      <a:pt x="20" y="0"/>
                    </a:cubicBezTo>
                    <a:cubicBezTo>
                      <a:pt x="19" y="0"/>
                      <a:pt x="18" y="2"/>
                      <a:pt x="17" y="4"/>
                    </a:cubicBezTo>
                    <a:cubicBezTo>
                      <a:pt x="17" y="5"/>
                      <a:pt x="16" y="6"/>
                      <a:pt x="16" y="6"/>
                    </a:cubicBezTo>
                    <a:cubicBezTo>
                      <a:pt x="15" y="6"/>
                      <a:pt x="15" y="6"/>
                      <a:pt x="15" y="6"/>
                    </a:cubicBezTo>
                    <a:cubicBezTo>
                      <a:pt x="15" y="6"/>
                      <a:pt x="14" y="6"/>
                      <a:pt x="13" y="5"/>
                    </a:cubicBezTo>
                    <a:cubicBezTo>
                      <a:pt x="12" y="4"/>
                      <a:pt x="10" y="3"/>
                      <a:pt x="10" y="3"/>
                    </a:cubicBezTo>
                    <a:cubicBezTo>
                      <a:pt x="9" y="3"/>
                      <a:pt x="9" y="3"/>
                      <a:pt x="9" y="4"/>
                    </a:cubicBezTo>
                    <a:cubicBezTo>
                      <a:pt x="8" y="4"/>
                      <a:pt x="8" y="6"/>
                      <a:pt x="8" y="8"/>
                    </a:cubicBezTo>
                    <a:cubicBezTo>
                      <a:pt x="8" y="9"/>
                      <a:pt x="8" y="10"/>
                      <a:pt x="8" y="11"/>
                    </a:cubicBezTo>
                    <a:cubicBezTo>
                      <a:pt x="7" y="11"/>
                      <a:pt x="7" y="11"/>
                      <a:pt x="6" y="11"/>
                    </a:cubicBezTo>
                    <a:cubicBezTo>
                      <a:pt x="6" y="11"/>
                      <a:pt x="5" y="11"/>
                      <a:pt x="4" y="10"/>
                    </a:cubicBezTo>
                    <a:cubicBezTo>
                      <a:pt x="3" y="10"/>
                      <a:pt x="3" y="10"/>
                      <a:pt x="2" y="10"/>
                    </a:cubicBezTo>
                    <a:cubicBezTo>
                      <a:pt x="1" y="10"/>
                      <a:pt x="1" y="10"/>
                      <a:pt x="0" y="10"/>
                    </a:cubicBezTo>
                    <a:cubicBezTo>
                      <a:pt x="0" y="10"/>
                      <a:pt x="0" y="10"/>
                      <a:pt x="0" y="11"/>
                    </a:cubicBezTo>
                    <a:cubicBezTo>
                      <a:pt x="0" y="11"/>
                      <a:pt x="0" y="11"/>
                      <a:pt x="0" y="11"/>
                    </a:cubicBezTo>
                    <a:cubicBezTo>
                      <a:pt x="0" y="11"/>
                      <a:pt x="0" y="11"/>
                      <a:pt x="0" y="11"/>
                    </a:cubicBezTo>
                    <a:cubicBezTo>
                      <a:pt x="1" y="11"/>
                      <a:pt x="1" y="11"/>
                      <a:pt x="1" y="11"/>
                    </a:cubicBezTo>
                    <a:cubicBezTo>
                      <a:pt x="1" y="11"/>
                      <a:pt x="2" y="11"/>
                      <a:pt x="2" y="11"/>
                    </a:cubicBezTo>
                    <a:cubicBezTo>
                      <a:pt x="2" y="11"/>
                      <a:pt x="2" y="11"/>
                      <a:pt x="2" y="11"/>
                    </a:cubicBezTo>
                    <a:cubicBezTo>
                      <a:pt x="2" y="11"/>
                      <a:pt x="3" y="11"/>
                      <a:pt x="4" y="12"/>
                    </a:cubicBezTo>
                    <a:cubicBezTo>
                      <a:pt x="5" y="12"/>
                      <a:pt x="6" y="12"/>
                      <a:pt x="6" y="12"/>
                    </a:cubicBezTo>
                    <a:cubicBezTo>
                      <a:pt x="7" y="12"/>
                      <a:pt x="8" y="12"/>
                      <a:pt x="8" y="12"/>
                    </a:cubicBezTo>
                    <a:cubicBezTo>
                      <a:pt x="9" y="11"/>
                      <a:pt x="9" y="10"/>
                      <a:pt x="9" y="8"/>
                    </a:cubicBezTo>
                    <a:cubicBezTo>
                      <a:pt x="9" y="7"/>
                      <a:pt x="9" y="5"/>
                      <a:pt x="9" y="5"/>
                    </a:cubicBezTo>
                    <a:cubicBezTo>
                      <a:pt x="10" y="5"/>
                      <a:pt x="10" y="5"/>
                      <a:pt x="10" y="5"/>
                    </a:cubicBezTo>
                    <a:cubicBezTo>
                      <a:pt x="10" y="5"/>
                      <a:pt x="11" y="6"/>
                      <a:pt x="12" y="6"/>
                    </a:cubicBezTo>
                    <a:cubicBezTo>
                      <a:pt x="13" y="7"/>
                      <a:pt x="14" y="8"/>
                      <a:pt x="15" y="8"/>
                    </a:cubicBezTo>
                    <a:cubicBezTo>
                      <a:pt x="16" y="8"/>
                      <a:pt x="16" y="8"/>
                      <a:pt x="16" y="8"/>
                    </a:cubicBezTo>
                    <a:cubicBezTo>
                      <a:pt x="17" y="7"/>
                      <a:pt x="17" y="6"/>
                      <a:pt x="18" y="4"/>
                    </a:cubicBezTo>
                    <a:cubicBezTo>
                      <a:pt x="19" y="3"/>
                      <a:pt x="19" y="2"/>
                      <a:pt x="20" y="2"/>
                    </a:cubicBezTo>
                    <a:cubicBezTo>
                      <a:pt x="20" y="2"/>
                      <a:pt x="20" y="2"/>
                      <a:pt x="20" y="2"/>
                    </a:cubicBezTo>
                    <a:cubicBezTo>
                      <a:pt x="20" y="2"/>
                      <a:pt x="21" y="3"/>
                      <a:pt x="21" y="4"/>
                    </a:cubicBezTo>
                    <a:cubicBezTo>
                      <a:pt x="22" y="6"/>
                      <a:pt x="23" y="7"/>
                      <a:pt x="24" y="7"/>
                    </a:cubicBezTo>
                    <a:cubicBezTo>
                      <a:pt x="24" y="7"/>
                      <a:pt x="24" y="7"/>
                      <a:pt x="24" y="7"/>
                    </a:cubicBezTo>
                    <a:cubicBezTo>
                      <a:pt x="25" y="7"/>
                      <a:pt x="26" y="7"/>
                      <a:pt x="27" y="6"/>
                    </a:cubicBezTo>
                    <a:cubicBezTo>
                      <a:pt x="28" y="5"/>
                      <a:pt x="30" y="5"/>
                      <a:pt x="30" y="5"/>
                    </a:cubicBezTo>
                    <a:cubicBezTo>
                      <a:pt x="30" y="5"/>
                      <a:pt x="30" y="5"/>
                      <a:pt x="30" y="5"/>
                    </a:cubicBezTo>
                    <a:cubicBezTo>
                      <a:pt x="31" y="5"/>
                      <a:pt x="31" y="6"/>
                      <a:pt x="31" y="7"/>
                    </a:cubicBezTo>
                    <a:cubicBezTo>
                      <a:pt x="30" y="9"/>
                      <a:pt x="30" y="11"/>
                      <a:pt x="31" y="12"/>
                    </a:cubicBezTo>
                    <a:cubicBezTo>
                      <a:pt x="32" y="12"/>
                      <a:pt x="32" y="12"/>
                      <a:pt x="33" y="12"/>
                    </a:cubicBezTo>
                    <a:cubicBezTo>
                      <a:pt x="33" y="12"/>
                      <a:pt x="34" y="12"/>
                      <a:pt x="35" y="12"/>
                    </a:cubicBezTo>
                    <a:cubicBezTo>
                      <a:pt x="36" y="11"/>
                      <a:pt x="37" y="11"/>
                      <a:pt x="38" y="11"/>
                    </a:cubicBezTo>
                    <a:cubicBezTo>
                      <a:pt x="38" y="11"/>
                      <a:pt x="38" y="11"/>
                      <a:pt x="38" y="11"/>
                    </a:cubicBezTo>
                    <a:cubicBezTo>
                      <a:pt x="38" y="11"/>
                      <a:pt x="38" y="11"/>
                      <a:pt x="38" y="11"/>
                    </a:cubicBezTo>
                    <a:cubicBezTo>
                      <a:pt x="39" y="11"/>
                      <a:pt x="39" y="11"/>
                      <a:pt x="39" y="11"/>
                    </a:cubicBezTo>
                    <a:cubicBezTo>
                      <a:pt x="39" y="10"/>
                      <a:pt x="39" y="10"/>
                      <a:pt x="39" y="10"/>
                    </a:cubicBezTo>
                    <a:cubicBezTo>
                      <a:pt x="39" y="10"/>
                      <a:pt x="38" y="10"/>
                      <a:pt x="38" y="10"/>
                    </a:cubicBezTo>
                    <a:cubicBezTo>
                      <a:pt x="37" y="10"/>
                      <a:pt x="36" y="10"/>
                      <a:pt x="35" y="10"/>
                    </a:cubicBezTo>
                    <a:cubicBezTo>
                      <a:pt x="34" y="10"/>
                      <a:pt x="33" y="11"/>
                      <a:pt x="33" y="11"/>
                    </a:cubicBezTo>
                    <a:cubicBezTo>
                      <a:pt x="32" y="11"/>
                      <a:pt x="32" y="11"/>
                      <a:pt x="32" y="11"/>
                    </a:cubicBezTo>
                    <a:cubicBezTo>
                      <a:pt x="32" y="10"/>
                      <a:pt x="32" y="9"/>
                      <a:pt x="32" y="7"/>
                    </a:cubicBezTo>
                    <a:cubicBezTo>
                      <a:pt x="32" y="6"/>
                      <a:pt x="32" y="4"/>
                      <a:pt x="31" y="3"/>
                    </a:cubicBezTo>
                    <a:cubicBezTo>
                      <a:pt x="31" y="3"/>
                      <a:pt x="30" y="3"/>
                      <a:pt x="30" y="3"/>
                    </a:cubicBezTo>
                    <a:cubicBezTo>
                      <a:pt x="29" y="3"/>
                      <a:pt x="28" y="4"/>
                      <a:pt x="27" y="5"/>
                    </a:cubicBezTo>
                    <a:cubicBezTo>
                      <a:pt x="26" y="5"/>
                      <a:pt x="25" y="6"/>
                      <a:pt x="24" y="6"/>
                    </a:cubicBezTo>
                    <a:cubicBezTo>
                      <a:pt x="24" y="6"/>
                      <a:pt x="24" y="6"/>
                      <a:pt x="24" y="6"/>
                    </a:cubicBezTo>
                    <a:cubicBezTo>
                      <a:pt x="24" y="6"/>
                      <a:pt x="23" y="5"/>
                      <a:pt x="23" y="4"/>
                    </a:cubicBezTo>
                    <a:cubicBezTo>
                      <a:pt x="22" y="2"/>
                      <a:pt x="21" y="0"/>
                      <a:pt x="20" y="0"/>
                    </a:cubicBezTo>
                  </a:path>
                </a:pathLst>
              </a:custGeom>
              <a:solidFill>
                <a:srgbClr val="6D5B4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54" name="Freeform 203"/>
              <p:cNvSpPr/>
              <p:nvPr/>
            </p:nvSpPr>
            <p:spPr bwMode="auto">
              <a:xfrm>
                <a:off x="579" y="1953"/>
                <a:ext cx="73" cy="12"/>
              </a:xfrm>
              <a:custGeom>
                <a:avLst/>
                <a:gdLst>
                  <a:gd name="T0" fmla="*/ 0 w 18"/>
                  <a:gd name="T1" fmla="*/ 0 h 3"/>
                  <a:gd name="T2" fmla="*/ 44887 w 18"/>
                  <a:gd name="T3" fmla="*/ 12288 h 3"/>
                  <a:gd name="T4" fmla="*/ 80049 w 18"/>
                  <a:gd name="T5" fmla="*/ 4096 h 3"/>
                  <a:gd name="T6" fmla="*/ 0 w 18"/>
                  <a:gd name="T7" fmla="*/ 0 h 3"/>
                  <a:gd name="T8" fmla="*/ 0 60000 65536"/>
                  <a:gd name="T9" fmla="*/ 0 60000 65536"/>
                  <a:gd name="T10" fmla="*/ 0 60000 65536"/>
                  <a:gd name="T11" fmla="*/ 0 60000 65536"/>
                  <a:gd name="T12" fmla="*/ 0 w 18"/>
                  <a:gd name="T13" fmla="*/ 0 h 3"/>
                  <a:gd name="T14" fmla="*/ 18 w 18"/>
                  <a:gd name="T15" fmla="*/ 3 h 3"/>
                </a:gdLst>
                <a:ahLst/>
                <a:cxnLst>
                  <a:cxn ang="T8">
                    <a:pos x="T0" y="T1"/>
                  </a:cxn>
                  <a:cxn ang="T9">
                    <a:pos x="T2" y="T3"/>
                  </a:cxn>
                  <a:cxn ang="T10">
                    <a:pos x="T4" y="T5"/>
                  </a:cxn>
                  <a:cxn ang="T11">
                    <a:pos x="T6" y="T7"/>
                  </a:cxn>
                </a:cxnLst>
                <a:rect l="T12" t="T13" r="T14" b="T15"/>
                <a:pathLst>
                  <a:path w="18" h="3">
                    <a:moveTo>
                      <a:pt x="0" y="0"/>
                    </a:moveTo>
                    <a:cubicBezTo>
                      <a:pt x="4" y="2"/>
                      <a:pt x="8" y="3"/>
                      <a:pt x="10" y="3"/>
                    </a:cubicBezTo>
                    <a:cubicBezTo>
                      <a:pt x="12" y="3"/>
                      <a:pt x="15" y="2"/>
                      <a:pt x="18" y="1"/>
                    </a:cubicBezTo>
                    <a:lnTo>
                      <a:pt x="0" y="0"/>
                    </a:ln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755" name="Freeform 204"/>
              <p:cNvSpPr>
                <a:spLocks noEditPoints="1"/>
              </p:cNvSpPr>
              <p:nvPr/>
            </p:nvSpPr>
            <p:spPr bwMode="auto">
              <a:xfrm>
                <a:off x="2311" y="1495"/>
                <a:ext cx="339" cy="510"/>
              </a:xfrm>
              <a:custGeom>
                <a:avLst/>
                <a:gdLst>
                  <a:gd name="T0" fmla="*/ 207706 w 84"/>
                  <a:gd name="T1" fmla="*/ 541122 h 126"/>
                  <a:gd name="T2" fmla="*/ 211976 w 84"/>
                  <a:gd name="T3" fmla="*/ 549740 h 126"/>
                  <a:gd name="T4" fmla="*/ 284877 w 84"/>
                  <a:gd name="T5" fmla="*/ 541122 h 126"/>
                  <a:gd name="T6" fmla="*/ 233410 w 84"/>
                  <a:gd name="T7" fmla="*/ 549740 h 126"/>
                  <a:gd name="T8" fmla="*/ 284877 w 84"/>
                  <a:gd name="T9" fmla="*/ 541122 h 126"/>
                  <a:gd name="T10" fmla="*/ 29969 w 84"/>
                  <a:gd name="T11" fmla="*/ 549740 h 126"/>
                  <a:gd name="T12" fmla="*/ 82494 w 84"/>
                  <a:gd name="T13" fmla="*/ 553981 h 126"/>
                  <a:gd name="T14" fmla="*/ 86760 w 84"/>
                  <a:gd name="T15" fmla="*/ 549740 h 126"/>
                  <a:gd name="T16" fmla="*/ 90961 w 84"/>
                  <a:gd name="T17" fmla="*/ 553981 h 126"/>
                  <a:gd name="T18" fmla="*/ 99448 w 84"/>
                  <a:gd name="T19" fmla="*/ 549740 h 126"/>
                  <a:gd name="T20" fmla="*/ 103714 w 84"/>
                  <a:gd name="T21" fmla="*/ 553981 h 126"/>
                  <a:gd name="T22" fmla="*/ 108258 w 84"/>
                  <a:gd name="T23" fmla="*/ 549740 h 126"/>
                  <a:gd name="T24" fmla="*/ 112463 w 84"/>
                  <a:gd name="T25" fmla="*/ 553981 h 126"/>
                  <a:gd name="T26" fmla="*/ 120946 w 84"/>
                  <a:gd name="T27" fmla="*/ 549740 h 126"/>
                  <a:gd name="T28" fmla="*/ 125216 w 84"/>
                  <a:gd name="T29" fmla="*/ 553981 h 126"/>
                  <a:gd name="T30" fmla="*/ 129417 w 84"/>
                  <a:gd name="T31" fmla="*/ 549740 h 126"/>
                  <a:gd name="T32" fmla="*/ 133699 w 84"/>
                  <a:gd name="T33" fmla="*/ 553981 h 126"/>
                  <a:gd name="T34" fmla="*/ 142428 w 84"/>
                  <a:gd name="T35" fmla="*/ 549740 h 126"/>
                  <a:gd name="T36" fmla="*/ 146714 w 84"/>
                  <a:gd name="T37" fmla="*/ 553981 h 126"/>
                  <a:gd name="T38" fmla="*/ 155181 w 84"/>
                  <a:gd name="T39" fmla="*/ 549740 h 126"/>
                  <a:gd name="T40" fmla="*/ 168196 w 84"/>
                  <a:gd name="T41" fmla="*/ 553981 h 126"/>
                  <a:gd name="T42" fmla="*/ 176680 w 84"/>
                  <a:gd name="T43" fmla="*/ 549740 h 126"/>
                  <a:gd name="T44" fmla="*/ 182007 w 84"/>
                  <a:gd name="T45" fmla="*/ 553981 h 126"/>
                  <a:gd name="T46" fmla="*/ 190494 w 84"/>
                  <a:gd name="T47" fmla="*/ 541122 h 126"/>
                  <a:gd name="T48" fmla="*/ 0 w 84"/>
                  <a:gd name="T49" fmla="*/ 532225 h 126"/>
                  <a:gd name="T50" fmla="*/ 354420 w 84"/>
                  <a:gd name="T51" fmla="*/ 487730 h 126"/>
                  <a:gd name="T52" fmla="*/ 320169 w 84"/>
                  <a:gd name="T53" fmla="*/ 541122 h 126"/>
                  <a:gd name="T54" fmla="*/ 297630 w 84"/>
                  <a:gd name="T55" fmla="*/ 549740 h 126"/>
                  <a:gd name="T56" fmla="*/ 362891 w 84"/>
                  <a:gd name="T57" fmla="*/ 515055 h 126"/>
                  <a:gd name="T58" fmla="*/ 358622 w 84"/>
                  <a:gd name="T59" fmla="*/ 487730 h 126"/>
                  <a:gd name="T60" fmla="*/ 354420 w 84"/>
                  <a:gd name="T61" fmla="*/ 474802 h 126"/>
                  <a:gd name="T62" fmla="*/ 354420 w 84"/>
                  <a:gd name="T63" fmla="*/ 457353 h 126"/>
                  <a:gd name="T64" fmla="*/ 354420 w 84"/>
                  <a:gd name="T65" fmla="*/ 17449 h 126"/>
                  <a:gd name="T66" fmla="*/ 362891 w 84"/>
                  <a:gd name="T67" fmla="*/ 395359 h 126"/>
                  <a:gd name="T68" fmla="*/ 362891 w 84"/>
                  <a:gd name="T69" fmla="*/ 412792 h 126"/>
                  <a:gd name="T70" fmla="*/ 350139 w 84"/>
                  <a:gd name="T71" fmla="*/ 0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126"/>
                  <a:gd name="T110" fmla="*/ 84 w 84"/>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126">
                    <a:moveTo>
                      <a:pt x="50" y="123"/>
                    </a:moveTo>
                    <a:cubicBezTo>
                      <a:pt x="48" y="123"/>
                      <a:pt x="48" y="123"/>
                      <a:pt x="48" y="123"/>
                    </a:cubicBezTo>
                    <a:cubicBezTo>
                      <a:pt x="47" y="124"/>
                      <a:pt x="47" y="124"/>
                      <a:pt x="47" y="125"/>
                    </a:cubicBezTo>
                    <a:cubicBezTo>
                      <a:pt x="49" y="125"/>
                      <a:pt x="49" y="125"/>
                      <a:pt x="49" y="125"/>
                    </a:cubicBezTo>
                    <a:cubicBezTo>
                      <a:pt x="50" y="124"/>
                      <a:pt x="50" y="124"/>
                      <a:pt x="50" y="123"/>
                    </a:cubicBezTo>
                    <a:moveTo>
                      <a:pt x="66" y="123"/>
                    </a:moveTo>
                    <a:cubicBezTo>
                      <a:pt x="55" y="123"/>
                      <a:pt x="55" y="123"/>
                      <a:pt x="55" y="123"/>
                    </a:cubicBezTo>
                    <a:cubicBezTo>
                      <a:pt x="55" y="124"/>
                      <a:pt x="55" y="124"/>
                      <a:pt x="54" y="125"/>
                    </a:cubicBezTo>
                    <a:cubicBezTo>
                      <a:pt x="66" y="125"/>
                      <a:pt x="66" y="125"/>
                      <a:pt x="66" y="125"/>
                    </a:cubicBezTo>
                    <a:cubicBezTo>
                      <a:pt x="66" y="123"/>
                      <a:pt x="66" y="123"/>
                      <a:pt x="66" y="123"/>
                    </a:cubicBezTo>
                    <a:moveTo>
                      <a:pt x="0" y="121"/>
                    </a:moveTo>
                    <a:cubicBezTo>
                      <a:pt x="1" y="124"/>
                      <a:pt x="4" y="125"/>
                      <a:pt x="7" y="125"/>
                    </a:cubicBezTo>
                    <a:cubicBezTo>
                      <a:pt x="19" y="125"/>
                      <a:pt x="19" y="125"/>
                      <a:pt x="19" y="125"/>
                    </a:cubicBezTo>
                    <a:cubicBezTo>
                      <a:pt x="19" y="126"/>
                      <a:pt x="19" y="126"/>
                      <a:pt x="19" y="126"/>
                    </a:cubicBezTo>
                    <a:cubicBezTo>
                      <a:pt x="20" y="126"/>
                      <a:pt x="20" y="126"/>
                      <a:pt x="20" y="126"/>
                    </a:cubicBezTo>
                    <a:cubicBezTo>
                      <a:pt x="20" y="125"/>
                      <a:pt x="20" y="125"/>
                      <a:pt x="20" y="125"/>
                    </a:cubicBezTo>
                    <a:cubicBezTo>
                      <a:pt x="21" y="125"/>
                      <a:pt x="21" y="125"/>
                      <a:pt x="21" y="125"/>
                    </a:cubicBezTo>
                    <a:cubicBezTo>
                      <a:pt x="21" y="126"/>
                      <a:pt x="21" y="126"/>
                      <a:pt x="21" y="126"/>
                    </a:cubicBezTo>
                    <a:cubicBezTo>
                      <a:pt x="23" y="126"/>
                      <a:pt x="23" y="126"/>
                      <a:pt x="23" y="126"/>
                    </a:cubicBezTo>
                    <a:cubicBezTo>
                      <a:pt x="23" y="125"/>
                      <a:pt x="23" y="125"/>
                      <a:pt x="23" y="125"/>
                    </a:cubicBezTo>
                    <a:cubicBezTo>
                      <a:pt x="24" y="125"/>
                      <a:pt x="24" y="125"/>
                      <a:pt x="24" y="125"/>
                    </a:cubicBezTo>
                    <a:cubicBezTo>
                      <a:pt x="24" y="126"/>
                      <a:pt x="24" y="126"/>
                      <a:pt x="24" y="126"/>
                    </a:cubicBezTo>
                    <a:cubicBezTo>
                      <a:pt x="25" y="126"/>
                      <a:pt x="25" y="126"/>
                      <a:pt x="25" y="126"/>
                    </a:cubicBezTo>
                    <a:cubicBezTo>
                      <a:pt x="25" y="125"/>
                      <a:pt x="25" y="125"/>
                      <a:pt x="25" y="125"/>
                    </a:cubicBezTo>
                    <a:cubicBezTo>
                      <a:pt x="26" y="125"/>
                      <a:pt x="26" y="125"/>
                      <a:pt x="26" y="125"/>
                    </a:cubicBezTo>
                    <a:cubicBezTo>
                      <a:pt x="26" y="126"/>
                      <a:pt x="26" y="126"/>
                      <a:pt x="26" y="126"/>
                    </a:cubicBezTo>
                    <a:cubicBezTo>
                      <a:pt x="28" y="126"/>
                      <a:pt x="28" y="126"/>
                      <a:pt x="28" y="126"/>
                    </a:cubicBezTo>
                    <a:cubicBezTo>
                      <a:pt x="28" y="125"/>
                      <a:pt x="28" y="125"/>
                      <a:pt x="28" y="125"/>
                    </a:cubicBezTo>
                    <a:cubicBezTo>
                      <a:pt x="29" y="125"/>
                      <a:pt x="29" y="125"/>
                      <a:pt x="29" y="125"/>
                    </a:cubicBezTo>
                    <a:cubicBezTo>
                      <a:pt x="29" y="126"/>
                      <a:pt x="29" y="126"/>
                      <a:pt x="29" y="126"/>
                    </a:cubicBezTo>
                    <a:cubicBezTo>
                      <a:pt x="30" y="126"/>
                      <a:pt x="30" y="126"/>
                      <a:pt x="30" y="126"/>
                    </a:cubicBezTo>
                    <a:cubicBezTo>
                      <a:pt x="30" y="125"/>
                      <a:pt x="30" y="125"/>
                      <a:pt x="30" y="125"/>
                    </a:cubicBezTo>
                    <a:cubicBezTo>
                      <a:pt x="31" y="125"/>
                      <a:pt x="31" y="125"/>
                      <a:pt x="31" y="125"/>
                    </a:cubicBezTo>
                    <a:cubicBezTo>
                      <a:pt x="31" y="126"/>
                      <a:pt x="31" y="126"/>
                      <a:pt x="31" y="126"/>
                    </a:cubicBezTo>
                    <a:cubicBezTo>
                      <a:pt x="33" y="126"/>
                      <a:pt x="33" y="126"/>
                      <a:pt x="33" y="126"/>
                    </a:cubicBezTo>
                    <a:cubicBezTo>
                      <a:pt x="33" y="125"/>
                      <a:pt x="33" y="125"/>
                      <a:pt x="33" y="125"/>
                    </a:cubicBezTo>
                    <a:cubicBezTo>
                      <a:pt x="34" y="125"/>
                      <a:pt x="34" y="125"/>
                      <a:pt x="34" y="125"/>
                    </a:cubicBezTo>
                    <a:cubicBezTo>
                      <a:pt x="34" y="126"/>
                      <a:pt x="34" y="126"/>
                      <a:pt x="34" y="126"/>
                    </a:cubicBezTo>
                    <a:cubicBezTo>
                      <a:pt x="36" y="126"/>
                      <a:pt x="36" y="126"/>
                      <a:pt x="36" y="126"/>
                    </a:cubicBezTo>
                    <a:cubicBezTo>
                      <a:pt x="36" y="125"/>
                      <a:pt x="36" y="125"/>
                      <a:pt x="36" y="125"/>
                    </a:cubicBezTo>
                    <a:cubicBezTo>
                      <a:pt x="39" y="125"/>
                      <a:pt x="39" y="125"/>
                      <a:pt x="39" y="125"/>
                    </a:cubicBezTo>
                    <a:cubicBezTo>
                      <a:pt x="39" y="126"/>
                      <a:pt x="39" y="126"/>
                      <a:pt x="39" y="126"/>
                    </a:cubicBezTo>
                    <a:cubicBezTo>
                      <a:pt x="41" y="126"/>
                      <a:pt x="41" y="126"/>
                      <a:pt x="41" y="126"/>
                    </a:cubicBezTo>
                    <a:cubicBezTo>
                      <a:pt x="41" y="125"/>
                      <a:pt x="41" y="125"/>
                      <a:pt x="41" y="125"/>
                    </a:cubicBezTo>
                    <a:cubicBezTo>
                      <a:pt x="42" y="125"/>
                      <a:pt x="42" y="125"/>
                      <a:pt x="42" y="125"/>
                    </a:cubicBezTo>
                    <a:cubicBezTo>
                      <a:pt x="42" y="126"/>
                      <a:pt x="42" y="126"/>
                      <a:pt x="42" y="126"/>
                    </a:cubicBezTo>
                    <a:cubicBezTo>
                      <a:pt x="42" y="126"/>
                      <a:pt x="42" y="126"/>
                      <a:pt x="42" y="126"/>
                    </a:cubicBezTo>
                    <a:cubicBezTo>
                      <a:pt x="43" y="125"/>
                      <a:pt x="44" y="124"/>
                      <a:pt x="44" y="123"/>
                    </a:cubicBezTo>
                    <a:cubicBezTo>
                      <a:pt x="5" y="123"/>
                      <a:pt x="5" y="123"/>
                      <a:pt x="5" y="123"/>
                    </a:cubicBezTo>
                    <a:cubicBezTo>
                      <a:pt x="3" y="123"/>
                      <a:pt x="1" y="122"/>
                      <a:pt x="0" y="121"/>
                    </a:cubicBezTo>
                    <a:moveTo>
                      <a:pt x="83" y="111"/>
                    </a:moveTo>
                    <a:cubicBezTo>
                      <a:pt x="82" y="111"/>
                      <a:pt x="82" y="111"/>
                      <a:pt x="82" y="111"/>
                    </a:cubicBezTo>
                    <a:cubicBezTo>
                      <a:pt x="82" y="115"/>
                      <a:pt x="82" y="115"/>
                      <a:pt x="82" y="115"/>
                    </a:cubicBezTo>
                    <a:cubicBezTo>
                      <a:pt x="82" y="119"/>
                      <a:pt x="79" y="123"/>
                      <a:pt x="74" y="123"/>
                    </a:cubicBezTo>
                    <a:cubicBezTo>
                      <a:pt x="70" y="123"/>
                      <a:pt x="70" y="123"/>
                      <a:pt x="70" y="123"/>
                    </a:cubicBezTo>
                    <a:cubicBezTo>
                      <a:pt x="69" y="125"/>
                      <a:pt x="69" y="125"/>
                      <a:pt x="69" y="125"/>
                    </a:cubicBezTo>
                    <a:cubicBezTo>
                      <a:pt x="76" y="125"/>
                      <a:pt x="76" y="125"/>
                      <a:pt x="76" y="125"/>
                    </a:cubicBezTo>
                    <a:cubicBezTo>
                      <a:pt x="81" y="125"/>
                      <a:pt x="84" y="122"/>
                      <a:pt x="84" y="117"/>
                    </a:cubicBezTo>
                    <a:cubicBezTo>
                      <a:pt x="84" y="112"/>
                      <a:pt x="84" y="112"/>
                      <a:pt x="84" y="112"/>
                    </a:cubicBezTo>
                    <a:cubicBezTo>
                      <a:pt x="83" y="111"/>
                      <a:pt x="83" y="111"/>
                      <a:pt x="83" y="111"/>
                    </a:cubicBezTo>
                    <a:moveTo>
                      <a:pt x="82" y="104"/>
                    </a:moveTo>
                    <a:cubicBezTo>
                      <a:pt x="82" y="108"/>
                      <a:pt x="82" y="108"/>
                      <a:pt x="82" y="108"/>
                    </a:cubicBezTo>
                    <a:cubicBezTo>
                      <a:pt x="82" y="108"/>
                      <a:pt x="82" y="108"/>
                      <a:pt x="82" y="108"/>
                    </a:cubicBezTo>
                    <a:cubicBezTo>
                      <a:pt x="82" y="106"/>
                      <a:pt x="82" y="105"/>
                      <a:pt x="82" y="104"/>
                    </a:cubicBezTo>
                    <a:moveTo>
                      <a:pt x="81" y="0"/>
                    </a:moveTo>
                    <a:cubicBezTo>
                      <a:pt x="82" y="1"/>
                      <a:pt x="82" y="3"/>
                      <a:pt x="82" y="4"/>
                    </a:cubicBezTo>
                    <a:cubicBezTo>
                      <a:pt x="82" y="92"/>
                      <a:pt x="82" y="92"/>
                      <a:pt x="82" y="92"/>
                    </a:cubicBezTo>
                    <a:cubicBezTo>
                      <a:pt x="84" y="90"/>
                      <a:pt x="84" y="90"/>
                      <a:pt x="84" y="90"/>
                    </a:cubicBezTo>
                    <a:cubicBezTo>
                      <a:pt x="84" y="93"/>
                      <a:pt x="84" y="93"/>
                      <a:pt x="84" y="93"/>
                    </a:cubicBezTo>
                    <a:cubicBezTo>
                      <a:pt x="84" y="93"/>
                      <a:pt x="84" y="94"/>
                      <a:pt x="84" y="94"/>
                    </a:cubicBezTo>
                    <a:cubicBezTo>
                      <a:pt x="84" y="6"/>
                      <a:pt x="84" y="6"/>
                      <a:pt x="84" y="6"/>
                    </a:cubicBezTo>
                    <a:cubicBezTo>
                      <a:pt x="84" y="4"/>
                      <a:pt x="83" y="1"/>
                      <a:pt x="81"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4523" name="组合 1181"/>
            <p:cNvGrpSpPr/>
            <p:nvPr/>
          </p:nvGrpSpPr>
          <p:grpSpPr bwMode="auto">
            <a:xfrm>
              <a:off x="3648075" y="2347913"/>
              <a:ext cx="558801" cy="835025"/>
              <a:chOff x="0" y="0"/>
              <a:chExt cx="558801" cy="835025"/>
            </a:xfrm>
          </p:grpSpPr>
          <p:sp>
            <p:nvSpPr>
              <p:cNvPr id="64524" name="Freeform 206"/>
              <p:cNvSpPr>
                <a:spLocks noEditPoints="1"/>
              </p:cNvSpPr>
              <p:nvPr/>
            </p:nvSpPr>
            <p:spPr bwMode="auto">
              <a:xfrm>
                <a:off x="334963" y="603250"/>
                <a:ext cx="223838" cy="225425"/>
              </a:xfrm>
              <a:custGeom>
                <a:avLst/>
                <a:gdLst>
                  <a:gd name="T0" fmla="*/ 2147483646 w 35"/>
                  <a:gd name="T1" fmla="*/ 2147483646 h 35"/>
                  <a:gd name="T2" fmla="*/ 2147483646 w 35"/>
                  <a:gd name="T3" fmla="*/ 2147483646 h 35"/>
                  <a:gd name="T4" fmla="*/ 0 w 35"/>
                  <a:gd name="T5" fmla="*/ 2147483646 h 35"/>
                  <a:gd name="T6" fmla="*/ 2147483646 w 35"/>
                  <a:gd name="T7" fmla="*/ 2147483646 h 35"/>
                  <a:gd name="T8" fmla="*/ 2147483646 w 35"/>
                  <a:gd name="T9" fmla="*/ 2147483646 h 35"/>
                  <a:gd name="T10" fmla="*/ 2147483646 w 35"/>
                  <a:gd name="T11" fmla="*/ 2147483646 h 35"/>
                  <a:gd name="T12" fmla="*/ 2147483646 w 35"/>
                  <a:gd name="T13" fmla="*/ 2147483646 h 35"/>
                  <a:gd name="T14" fmla="*/ 2147483646 w 35"/>
                  <a:gd name="T15" fmla="*/ 2147483646 h 35"/>
                  <a:gd name="T16" fmla="*/ 2147483646 w 35"/>
                  <a:gd name="T17" fmla="*/ 2147483646 h 35"/>
                  <a:gd name="T18" fmla="*/ 2147483646 w 35"/>
                  <a:gd name="T19" fmla="*/ 2147483646 h 35"/>
                  <a:gd name="T20" fmla="*/ 2147483646 w 35"/>
                  <a:gd name="T21" fmla="*/ 0 h 35"/>
                  <a:gd name="T22" fmla="*/ 2147483646 w 35"/>
                  <a:gd name="T23" fmla="*/ 2147483646 h 35"/>
                  <a:gd name="T24" fmla="*/ 2147483646 w 35"/>
                  <a:gd name="T25" fmla="*/ 2147483646 h 35"/>
                  <a:gd name="T26" fmla="*/ 2147483646 w 35"/>
                  <a:gd name="T27" fmla="*/ 2147483646 h 35"/>
                  <a:gd name="T28" fmla="*/ 2147483646 w 35"/>
                  <a:gd name="T29" fmla="*/ 2147483646 h 35"/>
                  <a:gd name="T30" fmla="*/ 2147483646 w 35"/>
                  <a:gd name="T31" fmla="*/ 2147483646 h 35"/>
                  <a:gd name="T32" fmla="*/ 2147483646 w 35"/>
                  <a:gd name="T33" fmla="*/ 2147483646 h 35"/>
                  <a:gd name="T34" fmla="*/ 2147483646 w 35"/>
                  <a:gd name="T35" fmla="*/ 2147483646 h 35"/>
                  <a:gd name="T36" fmla="*/ 2147483646 w 35"/>
                  <a:gd name="T37" fmla="*/ 2147483646 h 35"/>
                  <a:gd name="T38" fmla="*/ 2147483646 w 35"/>
                  <a:gd name="T39" fmla="*/ 2147483646 h 35"/>
                  <a:gd name="T40" fmla="*/ 2147483646 w 35"/>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35"/>
                  <a:gd name="T65" fmla="*/ 35 w 35"/>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35">
                    <a:moveTo>
                      <a:pt x="3" y="33"/>
                    </a:moveTo>
                    <a:cubicBezTo>
                      <a:pt x="1" y="33"/>
                      <a:pt x="1" y="33"/>
                      <a:pt x="1" y="33"/>
                    </a:cubicBezTo>
                    <a:cubicBezTo>
                      <a:pt x="1" y="34"/>
                      <a:pt x="1" y="34"/>
                      <a:pt x="0" y="35"/>
                    </a:cubicBezTo>
                    <a:cubicBezTo>
                      <a:pt x="2" y="35"/>
                      <a:pt x="2" y="35"/>
                      <a:pt x="2" y="35"/>
                    </a:cubicBezTo>
                    <a:cubicBezTo>
                      <a:pt x="2" y="34"/>
                      <a:pt x="2" y="34"/>
                      <a:pt x="3" y="33"/>
                    </a:cubicBezTo>
                    <a:moveTo>
                      <a:pt x="21" y="33"/>
                    </a:moveTo>
                    <a:cubicBezTo>
                      <a:pt x="17" y="33"/>
                      <a:pt x="17" y="33"/>
                      <a:pt x="17" y="33"/>
                    </a:cubicBezTo>
                    <a:cubicBezTo>
                      <a:pt x="17" y="35"/>
                      <a:pt x="17" y="35"/>
                      <a:pt x="17" y="35"/>
                    </a:cubicBezTo>
                    <a:cubicBezTo>
                      <a:pt x="20" y="35"/>
                      <a:pt x="20" y="35"/>
                      <a:pt x="20" y="35"/>
                    </a:cubicBezTo>
                    <a:cubicBezTo>
                      <a:pt x="21" y="33"/>
                      <a:pt x="21" y="33"/>
                      <a:pt x="21" y="33"/>
                    </a:cubicBezTo>
                    <a:moveTo>
                      <a:pt x="35" y="0"/>
                    </a:moveTo>
                    <a:cubicBezTo>
                      <a:pt x="33" y="2"/>
                      <a:pt x="33" y="2"/>
                      <a:pt x="33" y="2"/>
                    </a:cubicBezTo>
                    <a:cubicBezTo>
                      <a:pt x="33" y="14"/>
                      <a:pt x="33" y="14"/>
                      <a:pt x="33" y="14"/>
                    </a:cubicBezTo>
                    <a:cubicBezTo>
                      <a:pt x="33" y="15"/>
                      <a:pt x="33" y="16"/>
                      <a:pt x="33" y="18"/>
                    </a:cubicBezTo>
                    <a:cubicBezTo>
                      <a:pt x="33" y="18"/>
                      <a:pt x="33" y="18"/>
                      <a:pt x="33" y="18"/>
                    </a:cubicBezTo>
                    <a:cubicBezTo>
                      <a:pt x="33" y="21"/>
                      <a:pt x="33" y="21"/>
                      <a:pt x="33" y="21"/>
                    </a:cubicBezTo>
                    <a:cubicBezTo>
                      <a:pt x="34" y="21"/>
                      <a:pt x="34" y="21"/>
                      <a:pt x="34" y="21"/>
                    </a:cubicBezTo>
                    <a:cubicBezTo>
                      <a:pt x="35" y="22"/>
                      <a:pt x="35" y="22"/>
                      <a:pt x="35" y="22"/>
                    </a:cubicBezTo>
                    <a:cubicBezTo>
                      <a:pt x="35" y="4"/>
                      <a:pt x="35" y="4"/>
                      <a:pt x="35" y="4"/>
                    </a:cubicBezTo>
                    <a:cubicBezTo>
                      <a:pt x="35" y="4"/>
                      <a:pt x="35" y="3"/>
                      <a:pt x="35" y="3"/>
                    </a:cubicBezTo>
                    <a:cubicBezTo>
                      <a:pt x="35" y="0"/>
                      <a:pt x="35" y="0"/>
                      <a:pt x="35"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25" name="Freeform 207"/>
              <p:cNvSpPr/>
              <p:nvPr/>
            </p:nvSpPr>
            <p:spPr bwMode="auto">
              <a:xfrm>
                <a:off x="347663" y="815975"/>
                <a:ext cx="25400" cy="12700"/>
              </a:xfrm>
              <a:custGeom>
                <a:avLst/>
                <a:gdLst>
                  <a:gd name="T0" fmla="*/ 2147483646 w 4"/>
                  <a:gd name="T1" fmla="*/ 0 h 2"/>
                  <a:gd name="T2" fmla="*/ 2147483646 w 4"/>
                  <a:gd name="T3" fmla="*/ 0 h 2"/>
                  <a:gd name="T4" fmla="*/ 0 w 4"/>
                  <a:gd name="T5" fmla="*/ 2147483646 h 2"/>
                  <a:gd name="T6" fmla="*/ 2147483646 w 4"/>
                  <a:gd name="T7" fmla="*/ 2147483646 h 2"/>
                  <a:gd name="T8" fmla="*/ 2147483646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0"/>
                    </a:moveTo>
                    <a:cubicBezTo>
                      <a:pt x="1" y="0"/>
                      <a:pt x="1" y="0"/>
                      <a:pt x="1" y="0"/>
                    </a:cubicBezTo>
                    <a:cubicBezTo>
                      <a:pt x="0" y="1"/>
                      <a:pt x="0" y="1"/>
                      <a:pt x="0" y="2"/>
                    </a:cubicBezTo>
                    <a:cubicBezTo>
                      <a:pt x="3" y="2"/>
                      <a:pt x="3" y="2"/>
                      <a:pt x="3" y="2"/>
                    </a:cubicBezTo>
                    <a:cubicBezTo>
                      <a:pt x="4" y="1"/>
                      <a:pt x="4" y="1"/>
                      <a:pt x="4"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26" name="Freeform 208"/>
              <p:cNvSpPr/>
              <p:nvPr/>
            </p:nvSpPr>
            <p:spPr bwMode="auto">
              <a:xfrm>
                <a:off x="288925" y="815975"/>
                <a:ext cx="39688" cy="19050"/>
              </a:xfrm>
              <a:custGeom>
                <a:avLst/>
                <a:gdLst>
                  <a:gd name="T0" fmla="*/ 2147483646 w 6"/>
                  <a:gd name="T1" fmla="*/ 0 h 3"/>
                  <a:gd name="T2" fmla="*/ 2147483646 w 6"/>
                  <a:gd name="T3" fmla="*/ 0 h 3"/>
                  <a:gd name="T4" fmla="*/ 0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cubicBezTo>
                      <a:pt x="2" y="0"/>
                      <a:pt x="2" y="0"/>
                      <a:pt x="2" y="0"/>
                    </a:cubicBezTo>
                    <a:cubicBezTo>
                      <a:pt x="2" y="1"/>
                      <a:pt x="1" y="2"/>
                      <a:pt x="0" y="3"/>
                    </a:cubicBezTo>
                    <a:cubicBezTo>
                      <a:pt x="1" y="3"/>
                      <a:pt x="1" y="3"/>
                      <a:pt x="1" y="3"/>
                    </a:cubicBezTo>
                    <a:cubicBezTo>
                      <a:pt x="1" y="2"/>
                      <a:pt x="1" y="2"/>
                      <a:pt x="1" y="2"/>
                    </a:cubicBezTo>
                    <a:cubicBezTo>
                      <a:pt x="5" y="2"/>
                      <a:pt x="5" y="2"/>
                      <a:pt x="5" y="2"/>
                    </a:cubicBezTo>
                    <a:cubicBezTo>
                      <a:pt x="5" y="1"/>
                      <a:pt x="5" y="1"/>
                      <a:pt x="6"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27" name="Freeform 209"/>
              <p:cNvSpPr/>
              <p:nvPr/>
            </p:nvSpPr>
            <p:spPr bwMode="auto">
              <a:xfrm>
                <a:off x="0" y="0"/>
                <a:ext cx="546100" cy="815975"/>
              </a:xfrm>
              <a:custGeom>
                <a:avLst/>
                <a:gdLst>
                  <a:gd name="T0" fmla="*/ 2147483646 w 85"/>
                  <a:gd name="T1" fmla="*/ 2147483646 h 127"/>
                  <a:gd name="T2" fmla="*/ 2147483646 w 85"/>
                  <a:gd name="T3" fmla="*/ 2147483646 h 127"/>
                  <a:gd name="T4" fmla="*/ 2147483646 w 85"/>
                  <a:gd name="T5" fmla="*/ 2147483646 h 127"/>
                  <a:gd name="T6" fmla="*/ 0 w 85"/>
                  <a:gd name="T7" fmla="*/ 2147483646 h 127"/>
                  <a:gd name="T8" fmla="*/ 0 w 85"/>
                  <a:gd name="T9" fmla="*/ 2147483646 h 127"/>
                  <a:gd name="T10" fmla="*/ 2147483646 w 85"/>
                  <a:gd name="T11" fmla="*/ 0 h 127"/>
                  <a:gd name="T12" fmla="*/ 2147483646 w 85"/>
                  <a:gd name="T13" fmla="*/ 0 h 127"/>
                  <a:gd name="T14" fmla="*/ 2147483646 w 85"/>
                  <a:gd name="T15" fmla="*/ 2147483646 h 127"/>
                  <a:gd name="T16" fmla="*/ 2147483646 w 85"/>
                  <a:gd name="T17" fmla="*/ 2147483646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127"/>
                  <a:gd name="T29" fmla="*/ 85 w 85"/>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127">
                    <a:moveTo>
                      <a:pt x="85" y="119"/>
                    </a:moveTo>
                    <a:cubicBezTo>
                      <a:pt x="85" y="123"/>
                      <a:pt x="82" y="127"/>
                      <a:pt x="77" y="127"/>
                    </a:cubicBezTo>
                    <a:cubicBezTo>
                      <a:pt x="8" y="127"/>
                      <a:pt x="8" y="127"/>
                      <a:pt x="8" y="127"/>
                    </a:cubicBezTo>
                    <a:cubicBezTo>
                      <a:pt x="3" y="127"/>
                      <a:pt x="0" y="123"/>
                      <a:pt x="0" y="119"/>
                    </a:cubicBezTo>
                    <a:cubicBezTo>
                      <a:pt x="0" y="8"/>
                      <a:pt x="0" y="8"/>
                      <a:pt x="0" y="8"/>
                    </a:cubicBezTo>
                    <a:cubicBezTo>
                      <a:pt x="0" y="4"/>
                      <a:pt x="3" y="0"/>
                      <a:pt x="8" y="0"/>
                    </a:cubicBezTo>
                    <a:cubicBezTo>
                      <a:pt x="77" y="0"/>
                      <a:pt x="77" y="0"/>
                      <a:pt x="77" y="0"/>
                    </a:cubicBezTo>
                    <a:cubicBezTo>
                      <a:pt x="82" y="0"/>
                      <a:pt x="85" y="4"/>
                      <a:pt x="85" y="8"/>
                    </a:cubicBezTo>
                    <a:cubicBezTo>
                      <a:pt x="85" y="119"/>
                      <a:pt x="85" y="119"/>
                      <a:pt x="85" y="119"/>
                    </a:cubicBezTo>
                  </a:path>
                </a:pathLst>
              </a:custGeom>
              <a:solidFill>
                <a:srgbClr val="1E1E1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28" name="Freeform 210"/>
              <p:cNvSpPr/>
              <p:nvPr/>
            </p:nvSpPr>
            <p:spPr bwMode="auto">
              <a:xfrm>
                <a:off x="6350" y="6350"/>
                <a:ext cx="533400" cy="790575"/>
              </a:xfrm>
              <a:custGeom>
                <a:avLst/>
                <a:gdLst>
                  <a:gd name="T0" fmla="*/ 2147483646 w 83"/>
                  <a:gd name="T1" fmla="*/ 2147483646 h 123"/>
                  <a:gd name="T2" fmla="*/ 2147483646 w 83"/>
                  <a:gd name="T3" fmla="*/ 2147483646 h 123"/>
                  <a:gd name="T4" fmla="*/ 2147483646 w 83"/>
                  <a:gd name="T5" fmla="*/ 2147483646 h 123"/>
                  <a:gd name="T6" fmla="*/ 2147483646 w 83"/>
                  <a:gd name="T7" fmla="*/ 2147483646 h 123"/>
                  <a:gd name="T8" fmla="*/ 2147483646 w 83"/>
                  <a:gd name="T9" fmla="*/ 2147483646 h 123"/>
                  <a:gd name="T10" fmla="*/ 2147483646 w 83"/>
                  <a:gd name="T11" fmla="*/ 0 h 123"/>
                  <a:gd name="T12" fmla="*/ 2147483646 w 83"/>
                  <a:gd name="T13" fmla="*/ 0 h 123"/>
                  <a:gd name="T14" fmla="*/ 0 w 83"/>
                  <a:gd name="T15" fmla="*/ 2147483646 h 123"/>
                  <a:gd name="T16" fmla="*/ 0 w 83"/>
                  <a:gd name="T17" fmla="*/ 2147483646 h 123"/>
                  <a:gd name="T18" fmla="*/ 2147483646 w 83"/>
                  <a:gd name="T19" fmla="*/ 2147483646 h 123"/>
                  <a:gd name="T20" fmla="*/ 2147483646 w 83"/>
                  <a:gd name="T21" fmla="*/ 2147483646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123"/>
                  <a:gd name="T35" fmla="*/ 83 w 83"/>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123">
                    <a:moveTo>
                      <a:pt x="2" y="120"/>
                    </a:moveTo>
                    <a:cubicBezTo>
                      <a:pt x="2" y="10"/>
                      <a:pt x="2" y="10"/>
                      <a:pt x="2" y="10"/>
                    </a:cubicBezTo>
                    <a:cubicBezTo>
                      <a:pt x="2" y="6"/>
                      <a:pt x="5" y="2"/>
                      <a:pt x="9" y="2"/>
                    </a:cubicBezTo>
                    <a:cubicBezTo>
                      <a:pt x="77" y="2"/>
                      <a:pt x="77" y="2"/>
                      <a:pt x="77" y="2"/>
                    </a:cubicBezTo>
                    <a:cubicBezTo>
                      <a:pt x="80" y="2"/>
                      <a:pt x="81" y="3"/>
                      <a:pt x="83" y="5"/>
                    </a:cubicBezTo>
                    <a:cubicBezTo>
                      <a:pt x="81" y="2"/>
                      <a:pt x="79" y="0"/>
                      <a:pt x="76" y="0"/>
                    </a:cubicBezTo>
                    <a:cubicBezTo>
                      <a:pt x="8" y="0"/>
                      <a:pt x="8" y="0"/>
                      <a:pt x="8" y="0"/>
                    </a:cubicBezTo>
                    <a:cubicBezTo>
                      <a:pt x="3" y="0"/>
                      <a:pt x="0" y="4"/>
                      <a:pt x="0" y="8"/>
                    </a:cubicBezTo>
                    <a:cubicBezTo>
                      <a:pt x="0" y="117"/>
                      <a:pt x="0" y="117"/>
                      <a:pt x="0" y="117"/>
                    </a:cubicBezTo>
                    <a:cubicBezTo>
                      <a:pt x="0" y="120"/>
                      <a:pt x="1" y="122"/>
                      <a:pt x="2" y="123"/>
                    </a:cubicBezTo>
                    <a:cubicBezTo>
                      <a:pt x="2" y="122"/>
                      <a:pt x="2" y="121"/>
                      <a:pt x="2" y="120"/>
                    </a:cubicBezTo>
                    <a:close/>
                  </a:path>
                </a:pathLst>
              </a:custGeom>
              <a:solidFill>
                <a:srgbClr val="7878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29" name="Freeform 211"/>
              <p:cNvSpPr/>
              <p:nvPr/>
            </p:nvSpPr>
            <p:spPr bwMode="auto">
              <a:xfrm>
                <a:off x="39688" y="57150"/>
                <a:ext cx="31750" cy="31750"/>
              </a:xfrm>
              <a:custGeom>
                <a:avLst/>
                <a:gdLst>
                  <a:gd name="T0" fmla="*/ 2147483646 w 5"/>
                  <a:gd name="T1" fmla="*/ 2147483646 h 5"/>
                  <a:gd name="T2" fmla="*/ 2147483646 w 5"/>
                  <a:gd name="T3" fmla="*/ 0 h 5"/>
                  <a:gd name="T4" fmla="*/ 2147483646 w 5"/>
                  <a:gd name="T5" fmla="*/ 2147483646 h 5"/>
                  <a:gd name="T6" fmla="*/ 2147483646 w 5"/>
                  <a:gd name="T7" fmla="*/ 2147483646 h 5"/>
                  <a:gd name="T8" fmla="*/ 2147483646 w 5"/>
                  <a:gd name="T9" fmla="*/ 214748364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1" y="2"/>
                    </a:moveTo>
                    <a:cubicBezTo>
                      <a:pt x="0" y="1"/>
                      <a:pt x="1" y="0"/>
                      <a:pt x="2" y="0"/>
                    </a:cubicBezTo>
                    <a:cubicBezTo>
                      <a:pt x="4" y="0"/>
                      <a:pt x="5" y="1"/>
                      <a:pt x="5" y="2"/>
                    </a:cubicBezTo>
                    <a:cubicBezTo>
                      <a:pt x="5" y="3"/>
                      <a:pt x="4" y="4"/>
                      <a:pt x="3" y="4"/>
                    </a:cubicBezTo>
                    <a:cubicBezTo>
                      <a:pt x="2" y="5"/>
                      <a:pt x="1" y="4"/>
                      <a:pt x="1" y="2"/>
                    </a:cubicBez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30" name="Freeform 212"/>
              <p:cNvSpPr/>
              <p:nvPr/>
            </p:nvSpPr>
            <p:spPr bwMode="auto">
              <a:xfrm>
                <a:off x="46038" y="57150"/>
                <a:ext cx="25400" cy="25400"/>
              </a:xfrm>
              <a:custGeom>
                <a:avLst/>
                <a:gdLst>
                  <a:gd name="T0" fmla="*/ 2147483646 w 4"/>
                  <a:gd name="T1" fmla="*/ 2147483646 h 4"/>
                  <a:gd name="T2" fmla="*/ 0 w 4"/>
                  <a:gd name="T3" fmla="*/ 2147483646 h 4"/>
                  <a:gd name="T4" fmla="*/ 2147483646 w 4"/>
                  <a:gd name="T5" fmla="*/ 0 h 4"/>
                  <a:gd name="T6" fmla="*/ 2147483646 w 4"/>
                  <a:gd name="T7" fmla="*/ 2147483646 h 4"/>
                  <a:gd name="T8" fmla="*/ 2147483646 w 4"/>
                  <a:gd name="T9" fmla="*/ 2147483646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1" y="4"/>
                      <a:pt x="0" y="4"/>
                      <a:pt x="0" y="2"/>
                    </a:cubicBezTo>
                    <a:cubicBezTo>
                      <a:pt x="0" y="1"/>
                      <a:pt x="0" y="0"/>
                      <a:pt x="1" y="0"/>
                    </a:cubicBezTo>
                    <a:cubicBezTo>
                      <a:pt x="3" y="0"/>
                      <a:pt x="4" y="1"/>
                      <a:pt x="4" y="2"/>
                    </a:cubicBezTo>
                    <a:cubicBezTo>
                      <a:pt x="4" y="3"/>
                      <a:pt x="3" y="4"/>
                      <a:pt x="2" y="4"/>
                    </a:cubicBezTo>
                    <a:close/>
                  </a:path>
                </a:pathLst>
              </a:custGeom>
              <a:solidFill>
                <a:srgbClr val="FFFB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31" name="Freeform 213"/>
              <p:cNvSpPr/>
              <p:nvPr/>
            </p:nvSpPr>
            <p:spPr bwMode="auto">
              <a:xfrm>
                <a:off x="46038" y="69850"/>
                <a:ext cx="25400" cy="0"/>
              </a:xfrm>
              <a:custGeom>
                <a:avLst/>
                <a:gdLst>
                  <a:gd name="T0" fmla="*/ 2147483646 w 4"/>
                  <a:gd name="T1" fmla="*/ 2147483646 w 4"/>
                  <a:gd name="T2" fmla="*/ 2147483646 w 4"/>
                  <a:gd name="T3" fmla="*/ 2147483646 w 4"/>
                  <a:gd name="T4" fmla="*/ 0 w 4"/>
                  <a:gd name="T5" fmla="*/ 0 w 4"/>
                  <a:gd name="T6" fmla="*/ 0 w 4"/>
                  <a:gd name="T7" fmla="*/ 0 w 4"/>
                  <a:gd name="T8" fmla="*/ 0 w 4"/>
                  <a:gd name="T9" fmla="*/ 2147483646 w 4"/>
                  <a:gd name="T10" fmla="*/ 2147483646 w 4"/>
                  <a:gd name="T11" fmla="*/ 2147483646 w 4"/>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4 w 4"/>
                </a:gdLst>
                <a:ahLst/>
                <a:cxnLst>
                  <a:cxn ang="T12">
                    <a:pos x="T0" y="0"/>
                  </a:cxn>
                  <a:cxn ang="T13">
                    <a:pos x="T1" y="0"/>
                  </a:cxn>
                  <a:cxn ang="T14">
                    <a:pos x="T2" y="0"/>
                  </a:cxn>
                  <a:cxn ang="T15">
                    <a:pos x="T3" y="0"/>
                  </a:cxn>
                  <a:cxn ang="T16">
                    <a:pos x="T4" y="0"/>
                  </a:cxn>
                  <a:cxn ang="T17">
                    <a:pos x="T5" y="0"/>
                  </a:cxn>
                  <a:cxn ang="T18">
                    <a:pos x="T6" y="0"/>
                  </a:cxn>
                  <a:cxn ang="T19">
                    <a:pos x="T7" y="0"/>
                  </a:cxn>
                  <a:cxn ang="T20">
                    <a:pos x="T8" y="0"/>
                  </a:cxn>
                  <a:cxn ang="T21">
                    <a:pos x="T9" y="0"/>
                  </a:cxn>
                  <a:cxn ang="T22">
                    <a:pos x="T10" y="0"/>
                  </a:cxn>
                  <a:cxn ang="T23">
                    <a:pos x="T11" y="0"/>
                  </a:cxn>
                </a:cxnLst>
                <a:rect l="T24" t="0" r="T25" b="0"/>
                <a:pathLst>
                  <a:path w="4">
                    <a:moveTo>
                      <a:pt x="4" y="0"/>
                    </a:moveTo>
                    <a:cubicBezTo>
                      <a:pt x="4" y="0"/>
                      <a:pt x="4" y="0"/>
                      <a:pt x="4" y="0"/>
                    </a:cubicBezTo>
                    <a:cubicBezTo>
                      <a:pt x="3" y="0"/>
                      <a:pt x="3" y="0"/>
                      <a:pt x="3" y="0"/>
                    </a:cubicBezTo>
                    <a:cubicBezTo>
                      <a:pt x="3" y="0"/>
                      <a:pt x="2" y="0"/>
                      <a:pt x="2"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1" y="0"/>
                      <a:pt x="1" y="0"/>
                      <a:pt x="2" y="0"/>
                    </a:cubicBezTo>
                    <a:cubicBezTo>
                      <a:pt x="2" y="0"/>
                      <a:pt x="3" y="0"/>
                      <a:pt x="3" y="0"/>
                    </a:cubicBezTo>
                    <a:cubicBezTo>
                      <a:pt x="4" y="0"/>
                      <a:pt x="4" y="0"/>
                      <a:pt x="4"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32" name="Freeform 214"/>
              <p:cNvSpPr/>
              <p:nvPr/>
            </p:nvSpPr>
            <p:spPr bwMode="auto">
              <a:xfrm>
                <a:off x="482600" y="50800"/>
                <a:ext cx="31750" cy="31750"/>
              </a:xfrm>
              <a:custGeom>
                <a:avLst/>
                <a:gdLst>
                  <a:gd name="T0" fmla="*/ 2147483646 w 5"/>
                  <a:gd name="T1" fmla="*/ 2147483646 h 5"/>
                  <a:gd name="T2" fmla="*/ 0 w 5"/>
                  <a:gd name="T3" fmla="*/ 2147483646 h 5"/>
                  <a:gd name="T4" fmla="*/ 2147483646 w 5"/>
                  <a:gd name="T5" fmla="*/ 2147483646 h 5"/>
                  <a:gd name="T6" fmla="*/ 2147483646 w 5"/>
                  <a:gd name="T7" fmla="*/ 2147483646 h 5"/>
                  <a:gd name="T8" fmla="*/ 2147483646 w 5"/>
                  <a:gd name="T9" fmla="*/ 214748364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1" y="5"/>
                    </a:moveTo>
                    <a:cubicBezTo>
                      <a:pt x="0" y="4"/>
                      <a:pt x="0" y="3"/>
                      <a:pt x="0" y="2"/>
                    </a:cubicBezTo>
                    <a:cubicBezTo>
                      <a:pt x="1" y="1"/>
                      <a:pt x="2" y="0"/>
                      <a:pt x="3" y="1"/>
                    </a:cubicBezTo>
                    <a:cubicBezTo>
                      <a:pt x="4" y="2"/>
                      <a:pt x="5" y="3"/>
                      <a:pt x="4" y="4"/>
                    </a:cubicBezTo>
                    <a:cubicBezTo>
                      <a:pt x="3" y="5"/>
                      <a:pt x="2" y="5"/>
                      <a:pt x="1" y="5"/>
                    </a:cubicBez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33" name="Freeform 215"/>
              <p:cNvSpPr/>
              <p:nvPr/>
            </p:nvSpPr>
            <p:spPr bwMode="auto">
              <a:xfrm>
                <a:off x="482600" y="50800"/>
                <a:ext cx="31750" cy="31750"/>
              </a:xfrm>
              <a:custGeom>
                <a:avLst/>
                <a:gdLst>
                  <a:gd name="T0" fmla="*/ 2147483646 w 5"/>
                  <a:gd name="T1" fmla="*/ 2147483646 h 5"/>
                  <a:gd name="T2" fmla="*/ 2147483646 w 5"/>
                  <a:gd name="T3" fmla="*/ 2147483646 h 5"/>
                  <a:gd name="T4" fmla="*/ 0 w 5"/>
                  <a:gd name="T5" fmla="*/ 2147483646 h 5"/>
                  <a:gd name="T6" fmla="*/ 2147483646 w 5"/>
                  <a:gd name="T7" fmla="*/ 2147483646 h 5"/>
                  <a:gd name="T8" fmla="*/ 2147483646 w 5"/>
                  <a:gd name="T9" fmla="*/ 214748364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4"/>
                    </a:moveTo>
                    <a:cubicBezTo>
                      <a:pt x="3" y="5"/>
                      <a:pt x="2" y="5"/>
                      <a:pt x="1" y="5"/>
                    </a:cubicBezTo>
                    <a:cubicBezTo>
                      <a:pt x="0" y="4"/>
                      <a:pt x="0" y="3"/>
                      <a:pt x="0" y="2"/>
                    </a:cubicBezTo>
                    <a:cubicBezTo>
                      <a:pt x="1" y="1"/>
                      <a:pt x="2" y="0"/>
                      <a:pt x="3" y="1"/>
                    </a:cubicBezTo>
                    <a:cubicBezTo>
                      <a:pt x="4" y="2"/>
                      <a:pt x="5" y="3"/>
                      <a:pt x="4" y="4"/>
                    </a:cubicBezTo>
                    <a:close/>
                  </a:path>
                </a:pathLst>
              </a:custGeom>
              <a:solidFill>
                <a:srgbClr val="FFFB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34" name="Freeform 216"/>
              <p:cNvSpPr/>
              <p:nvPr/>
            </p:nvSpPr>
            <p:spPr bwMode="auto">
              <a:xfrm>
                <a:off x="488950" y="57150"/>
                <a:ext cx="12700" cy="25400"/>
              </a:xfrm>
              <a:custGeom>
                <a:avLst/>
                <a:gdLst>
                  <a:gd name="T0" fmla="*/ 2147483646 w 2"/>
                  <a:gd name="T1" fmla="*/ 0 h 4"/>
                  <a:gd name="T2" fmla="*/ 2147483646 w 2"/>
                  <a:gd name="T3" fmla="*/ 0 h 4"/>
                  <a:gd name="T4" fmla="*/ 2147483646 w 2"/>
                  <a:gd name="T5" fmla="*/ 2147483646 h 4"/>
                  <a:gd name="T6" fmla="*/ 2147483646 w 2"/>
                  <a:gd name="T7" fmla="*/ 2147483646 h 4"/>
                  <a:gd name="T8" fmla="*/ 0 w 2"/>
                  <a:gd name="T9" fmla="*/ 2147483646 h 4"/>
                  <a:gd name="T10" fmla="*/ 0 w 2"/>
                  <a:gd name="T11" fmla="*/ 2147483646 h 4"/>
                  <a:gd name="T12" fmla="*/ 0 w 2"/>
                  <a:gd name="T13" fmla="*/ 2147483646 h 4"/>
                  <a:gd name="T14" fmla="*/ 0 w 2"/>
                  <a:gd name="T15" fmla="*/ 2147483646 h 4"/>
                  <a:gd name="T16" fmla="*/ 0 w 2"/>
                  <a:gd name="T17" fmla="*/ 2147483646 h 4"/>
                  <a:gd name="T18" fmla="*/ 2147483646 w 2"/>
                  <a:gd name="T19" fmla="*/ 2147483646 h 4"/>
                  <a:gd name="T20" fmla="*/ 2147483646 w 2"/>
                  <a:gd name="T21" fmla="*/ 0 h 4"/>
                  <a:gd name="T22" fmla="*/ 2147483646 w 2"/>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4"/>
                  <a:gd name="T38" fmla="*/ 2 w 2"/>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4">
                    <a:moveTo>
                      <a:pt x="2" y="0"/>
                    </a:moveTo>
                    <a:cubicBezTo>
                      <a:pt x="2" y="0"/>
                      <a:pt x="2" y="0"/>
                      <a:pt x="2" y="0"/>
                    </a:cubicBezTo>
                    <a:cubicBezTo>
                      <a:pt x="2" y="1"/>
                      <a:pt x="2" y="1"/>
                      <a:pt x="2" y="1"/>
                    </a:cubicBezTo>
                    <a:cubicBezTo>
                      <a:pt x="2" y="1"/>
                      <a:pt x="2" y="1"/>
                      <a:pt x="1" y="2"/>
                    </a:cubicBezTo>
                    <a:cubicBezTo>
                      <a:pt x="1" y="2"/>
                      <a:pt x="1" y="3"/>
                      <a:pt x="0" y="3"/>
                    </a:cubicBezTo>
                    <a:cubicBezTo>
                      <a:pt x="0" y="3"/>
                      <a:pt x="0" y="3"/>
                      <a:pt x="0" y="3"/>
                    </a:cubicBezTo>
                    <a:cubicBezTo>
                      <a:pt x="0" y="4"/>
                      <a:pt x="0" y="4"/>
                      <a:pt x="0" y="4"/>
                    </a:cubicBezTo>
                    <a:cubicBezTo>
                      <a:pt x="0" y="3"/>
                      <a:pt x="0" y="3"/>
                      <a:pt x="0" y="3"/>
                    </a:cubicBezTo>
                    <a:cubicBezTo>
                      <a:pt x="0" y="3"/>
                      <a:pt x="0" y="3"/>
                      <a:pt x="0" y="3"/>
                    </a:cubicBezTo>
                    <a:cubicBezTo>
                      <a:pt x="0" y="3"/>
                      <a:pt x="1" y="2"/>
                      <a:pt x="1" y="2"/>
                    </a:cubicBezTo>
                    <a:cubicBezTo>
                      <a:pt x="1" y="1"/>
                      <a:pt x="2" y="1"/>
                      <a:pt x="2" y="0"/>
                    </a:cubicBezTo>
                    <a:cubicBezTo>
                      <a:pt x="2" y="0"/>
                      <a:pt x="2" y="0"/>
                      <a:pt x="2"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35" name="Freeform 217"/>
              <p:cNvSpPr/>
              <p:nvPr/>
            </p:nvSpPr>
            <p:spPr bwMode="auto">
              <a:xfrm>
                <a:off x="482600" y="765175"/>
                <a:ext cx="31750" cy="31750"/>
              </a:xfrm>
              <a:custGeom>
                <a:avLst/>
                <a:gdLst>
                  <a:gd name="T0" fmla="*/ 2147483646 w 5"/>
                  <a:gd name="T1" fmla="*/ 2147483646 h 5"/>
                  <a:gd name="T2" fmla="*/ 0 w 5"/>
                  <a:gd name="T3" fmla="*/ 2147483646 h 5"/>
                  <a:gd name="T4" fmla="*/ 2147483646 w 5"/>
                  <a:gd name="T5" fmla="*/ 0 h 5"/>
                  <a:gd name="T6" fmla="*/ 2147483646 w 5"/>
                  <a:gd name="T7" fmla="*/ 2147483646 h 5"/>
                  <a:gd name="T8" fmla="*/ 2147483646 w 5"/>
                  <a:gd name="T9" fmla="*/ 214748364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1" y="4"/>
                    </a:moveTo>
                    <a:cubicBezTo>
                      <a:pt x="0" y="3"/>
                      <a:pt x="0" y="2"/>
                      <a:pt x="0" y="1"/>
                    </a:cubicBezTo>
                    <a:cubicBezTo>
                      <a:pt x="1" y="0"/>
                      <a:pt x="2" y="0"/>
                      <a:pt x="3" y="0"/>
                    </a:cubicBezTo>
                    <a:cubicBezTo>
                      <a:pt x="4" y="1"/>
                      <a:pt x="5" y="2"/>
                      <a:pt x="4" y="3"/>
                    </a:cubicBezTo>
                    <a:cubicBezTo>
                      <a:pt x="3" y="4"/>
                      <a:pt x="2" y="5"/>
                      <a:pt x="1" y="4"/>
                    </a:cubicBez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36" name="Freeform 218"/>
              <p:cNvSpPr/>
              <p:nvPr/>
            </p:nvSpPr>
            <p:spPr bwMode="auto">
              <a:xfrm>
                <a:off x="482600" y="765175"/>
                <a:ext cx="31750" cy="31750"/>
              </a:xfrm>
              <a:custGeom>
                <a:avLst/>
                <a:gdLst>
                  <a:gd name="T0" fmla="*/ 2147483646 w 5"/>
                  <a:gd name="T1" fmla="*/ 2147483646 h 5"/>
                  <a:gd name="T2" fmla="*/ 2147483646 w 5"/>
                  <a:gd name="T3" fmla="*/ 2147483646 h 5"/>
                  <a:gd name="T4" fmla="*/ 0 w 5"/>
                  <a:gd name="T5" fmla="*/ 2147483646 h 5"/>
                  <a:gd name="T6" fmla="*/ 2147483646 w 5"/>
                  <a:gd name="T7" fmla="*/ 0 h 5"/>
                  <a:gd name="T8" fmla="*/ 2147483646 w 5"/>
                  <a:gd name="T9" fmla="*/ 214748364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3"/>
                    </a:moveTo>
                    <a:cubicBezTo>
                      <a:pt x="3" y="4"/>
                      <a:pt x="2" y="5"/>
                      <a:pt x="1" y="4"/>
                    </a:cubicBezTo>
                    <a:cubicBezTo>
                      <a:pt x="0" y="3"/>
                      <a:pt x="0" y="2"/>
                      <a:pt x="0" y="1"/>
                    </a:cubicBezTo>
                    <a:cubicBezTo>
                      <a:pt x="1" y="0"/>
                      <a:pt x="2" y="0"/>
                      <a:pt x="3" y="0"/>
                    </a:cubicBezTo>
                    <a:cubicBezTo>
                      <a:pt x="4" y="1"/>
                      <a:pt x="5" y="2"/>
                      <a:pt x="4" y="3"/>
                    </a:cubicBezTo>
                    <a:close/>
                  </a:path>
                </a:pathLst>
              </a:custGeom>
              <a:solidFill>
                <a:srgbClr val="FFFB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37" name="Freeform 219"/>
              <p:cNvSpPr/>
              <p:nvPr/>
            </p:nvSpPr>
            <p:spPr bwMode="auto">
              <a:xfrm>
                <a:off x="488950" y="765175"/>
                <a:ext cx="12700" cy="25400"/>
              </a:xfrm>
              <a:custGeom>
                <a:avLst/>
                <a:gdLst>
                  <a:gd name="T0" fmla="*/ 2147483646 w 2"/>
                  <a:gd name="T1" fmla="*/ 0 h 4"/>
                  <a:gd name="T2" fmla="*/ 2147483646 w 2"/>
                  <a:gd name="T3" fmla="*/ 2147483646 h 4"/>
                  <a:gd name="T4" fmla="*/ 2147483646 w 2"/>
                  <a:gd name="T5" fmla="*/ 2147483646 h 4"/>
                  <a:gd name="T6" fmla="*/ 2147483646 w 2"/>
                  <a:gd name="T7" fmla="*/ 2147483646 h 4"/>
                  <a:gd name="T8" fmla="*/ 0 w 2"/>
                  <a:gd name="T9" fmla="*/ 2147483646 h 4"/>
                  <a:gd name="T10" fmla="*/ 0 w 2"/>
                  <a:gd name="T11" fmla="*/ 2147483646 h 4"/>
                  <a:gd name="T12" fmla="*/ 0 w 2"/>
                  <a:gd name="T13" fmla="*/ 2147483646 h 4"/>
                  <a:gd name="T14" fmla="*/ 0 w 2"/>
                  <a:gd name="T15" fmla="*/ 2147483646 h 4"/>
                  <a:gd name="T16" fmla="*/ 0 w 2"/>
                  <a:gd name="T17" fmla="*/ 2147483646 h 4"/>
                  <a:gd name="T18" fmla="*/ 2147483646 w 2"/>
                  <a:gd name="T19" fmla="*/ 2147483646 h 4"/>
                  <a:gd name="T20" fmla="*/ 2147483646 w 2"/>
                  <a:gd name="T21" fmla="*/ 2147483646 h 4"/>
                  <a:gd name="T22" fmla="*/ 2147483646 w 2"/>
                  <a:gd name="T23" fmla="*/ 2147483646 h 4"/>
                  <a:gd name="T24" fmla="*/ 2147483646 w 2"/>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
                  <a:gd name="T40" fmla="*/ 0 h 4"/>
                  <a:gd name="T41" fmla="*/ 2 w 2"/>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 h="4">
                    <a:moveTo>
                      <a:pt x="2" y="0"/>
                    </a:moveTo>
                    <a:cubicBezTo>
                      <a:pt x="2" y="1"/>
                      <a:pt x="2" y="1"/>
                      <a:pt x="2" y="1"/>
                    </a:cubicBezTo>
                    <a:cubicBezTo>
                      <a:pt x="2" y="1"/>
                      <a:pt x="2" y="1"/>
                      <a:pt x="2" y="1"/>
                    </a:cubicBezTo>
                    <a:cubicBezTo>
                      <a:pt x="2" y="1"/>
                      <a:pt x="2" y="2"/>
                      <a:pt x="1" y="2"/>
                    </a:cubicBezTo>
                    <a:cubicBezTo>
                      <a:pt x="1" y="3"/>
                      <a:pt x="1" y="3"/>
                      <a:pt x="0" y="3"/>
                    </a:cubicBezTo>
                    <a:cubicBezTo>
                      <a:pt x="0" y="4"/>
                      <a:pt x="0" y="4"/>
                      <a:pt x="0" y="4"/>
                    </a:cubicBezTo>
                    <a:cubicBezTo>
                      <a:pt x="0" y="4"/>
                      <a:pt x="0" y="4"/>
                      <a:pt x="0" y="4"/>
                    </a:cubicBezTo>
                    <a:cubicBezTo>
                      <a:pt x="0" y="4"/>
                      <a:pt x="0" y="4"/>
                      <a:pt x="0" y="4"/>
                    </a:cubicBezTo>
                    <a:cubicBezTo>
                      <a:pt x="0" y="3"/>
                      <a:pt x="0" y="3"/>
                      <a:pt x="0" y="3"/>
                    </a:cubicBezTo>
                    <a:cubicBezTo>
                      <a:pt x="0" y="3"/>
                      <a:pt x="1" y="3"/>
                      <a:pt x="1" y="2"/>
                    </a:cubicBezTo>
                    <a:cubicBezTo>
                      <a:pt x="1" y="2"/>
                      <a:pt x="2" y="1"/>
                      <a:pt x="2" y="1"/>
                    </a:cubicBezTo>
                    <a:cubicBezTo>
                      <a:pt x="2" y="1"/>
                      <a:pt x="2" y="1"/>
                      <a:pt x="2" y="1"/>
                    </a:cubicBezTo>
                    <a:lnTo>
                      <a:pt x="2" y="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38" name="Freeform 220"/>
              <p:cNvSpPr/>
              <p:nvPr/>
            </p:nvSpPr>
            <p:spPr bwMode="auto">
              <a:xfrm>
                <a:off x="39688" y="765175"/>
                <a:ext cx="31750" cy="31750"/>
              </a:xfrm>
              <a:custGeom>
                <a:avLst/>
                <a:gdLst>
                  <a:gd name="T0" fmla="*/ 2147483646 w 5"/>
                  <a:gd name="T1" fmla="*/ 2147483646 h 5"/>
                  <a:gd name="T2" fmla="*/ 2147483646 w 5"/>
                  <a:gd name="T3" fmla="*/ 2147483646 h 5"/>
                  <a:gd name="T4" fmla="*/ 2147483646 w 5"/>
                  <a:gd name="T5" fmla="*/ 0 h 5"/>
                  <a:gd name="T6" fmla="*/ 2147483646 w 5"/>
                  <a:gd name="T7" fmla="*/ 2147483646 h 5"/>
                  <a:gd name="T8" fmla="*/ 2147483646 w 5"/>
                  <a:gd name="T9" fmla="*/ 214748364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4"/>
                    </a:moveTo>
                    <a:cubicBezTo>
                      <a:pt x="1" y="3"/>
                      <a:pt x="0" y="2"/>
                      <a:pt x="1" y="1"/>
                    </a:cubicBezTo>
                    <a:cubicBezTo>
                      <a:pt x="2" y="0"/>
                      <a:pt x="3" y="0"/>
                      <a:pt x="4" y="0"/>
                    </a:cubicBezTo>
                    <a:cubicBezTo>
                      <a:pt x="5" y="1"/>
                      <a:pt x="5" y="2"/>
                      <a:pt x="5" y="3"/>
                    </a:cubicBezTo>
                    <a:cubicBezTo>
                      <a:pt x="4" y="4"/>
                      <a:pt x="3" y="5"/>
                      <a:pt x="2" y="4"/>
                    </a:cubicBezTo>
                    <a:close/>
                  </a:path>
                </a:pathLst>
              </a:custGeom>
              <a:solidFill>
                <a:srgbClr val="3233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39" name="Freeform 221"/>
              <p:cNvSpPr/>
              <p:nvPr/>
            </p:nvSpPr>
            <p:spPr bwMode="auto">
              <a:xfrm>
                <a:off x="39688" y="765175"/>
                <a:ext cx="31750" cy="31750"/>
              </a:xfrm>
              <a:custGeom>
                <a:avLst/>
                <a:gdLst>
                  <a:gd name="T0" fmla="*/ 2147483646 w 5"/>
                  <a:gd name="T1" fmla="*/ 2147483646 h 5"/>
                  <a:gd name="T2" fmla="*/ 2147483646 w 5"/>
                  <a:gd name="T3" fmla="*/ 2147483646 h 5"/>
                  <a:gd name="T4" fmla="*/ 2147483646 w 5"/>
                  <a:gd name="T5" fmla="*/ 2147483646 h 5"/>
                  <a:gd name="T6" fmla="*/ 2147483646 w 5"/>
                  <a:gd name="T7" fmla="*/ 0 h 5"/>
                  <a:gd name="T8" fmla="*/ 2147483646 w 5"/>
                  <a:gd name="T9" fmla="*/ 2147483646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3"/>
                    </a:moveTo>
                    <a:cubicBezTo>
                      <a:pt x="4" y="4"/>
                      <a:pt x="3" y="5"/>
                      <a:pt x="2" y="4"/>
                    </a:cubicBezTo>
                    <a:cubicBezTo>
                      <a:pt x="1" y="3"/>
                      <a:pt x="0" y="2"/>
                      <a:pt x="1" y="1"/>
                    </a:cubicBezTo>
                    <a:cubicBezTo>
                      <a:pt x="2" y="0"/>
                      <a:pt x="3" y="0"/>
                      <a:pt x="4" y="0"/>
                    </a:cubicBezTo>
                    <a:cubicBezTo>
                      <a:pt x="5" y="1"/>
                      <a:pt x="5" y="2"/>
                      <a:pt x="5" y="3"/>
                    </a:cubicBezTo>
                    <a:close/>
                  </a:path>
                </a:pathLst>
              </a:custGeom>
              <a:solidFill>
                <a:srgbClr val="FFFB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40" name="Freeform 222"/>
              <p:cNvSpPr/>
              <p:nvPr/>
            </p:nvSpPr>
            <p:spPr bwMode="auto">
              <a:xfrm>
                <a:off x="52388" y="765175"/>
                <a:ext cx="12700" cy="25400"/>
              </a:xfrm>
              <a:custGeom>
                <a:avLst/>
                <a:gdLst>
                  <a:gd name="T0" fmla="*/ 2147483646 w 2"/>
                  <a:gd name="T1" fmla="*/ 0 h 4"/>
                  <a:gd name="T2" fmla="*/ 2147483646 w 2"/>
                  <a:gd name="T3" fmla="*/ 2147483646 h 4"/>
                  <a:gd name="T4" fmla="*/ 2147483646 w 2"/>
                  <a:gd name="T5" fmla="*/ 2147483646 h 4"/>
                  <a:gd name="T6" fmla="*/ 2147483646 w 2"/>
                  <a:gd name="T7" fmla="*/ 2147483646 h 4"/>
                  <a:gd name="T8" fmla="*/ 0 w 2"/>
                  <a:gd name="T9" fmla="*/ 2147483646 h 4"/>
                  <a:gd name="T10" fmla="*/ 0 w 2"/>
                  <a:gd name="T11" fmla="*/ 2147483646 h 4"/>
                  <a:gd name="T12" fmla="*/ 0 w 2"/>
                  <a:gd name="T13" fmla="*/ 2147483646 h 4"/>
                  <a:gd name="T14" fmla="*/ 0 w 2"/>
                  <a:gd name="T15" fmla="*/ 2147483646 h 4"/>
                  <a:gd name="T16" fmla="*/ 0 w 2"/>
                  <a:gd name="T17" fmla="*/ 2147483646 h 4"/>
                  <a:gd name="T18" fmla="*/ 2147483646 w 2"/>
                  <a:gd name="T19" fmla="*/ 2147483646 h 4"/>
                  <a:gd name="T20" fmla="*/ 2147483646 w 2"/>
                  <a:gd name="T21" fmla="*/ 2147483646 h 4"/>
                  <a:gd name="T22" fmla="*/ 2147483646 w 2"/>
                  <a:gd name="T23" fmla="*/ 2147483646 h 4"/>
                  <a:gd name="T24" fmla="*/ 2147483646 w 2"/>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
                  <a:gd name="T40" fmla="*/ 0 h 4"/>
                  <a:gd name="T41" fmla="*/ 2 w 2"/>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 h="4">
                    <a:moveTo>
                      <a:pt x="2" y="0"/>
                    </a:moveTo>
                    <a:cubicBezTo>
                      <a:pt x="2" y="1"/>
                      <a:pt x="2" y="1"/>
                      <a:pt x="2" y="1"/>
                    </a:cubicBezTo>
                    <a:cubicBezTo>
                      <a:pt x="2" y="1"/>
                      <a:pt x="2" y="1"/>
                      <a:pt x="2" y="1"/>
                    </a:cubicBezTo>
                    <a:cubicBezTo>
                      <a:pt x="1" y="1"/>
                      <a:pt x="1" y="2"/>
                      <a:pt x="1" y="2"/>
                    </a:cubicBezTo>
                    <a:cubicBezTo>
                      <a:pt x="1" y="3"/>
                      <a:pt x="0" y="3"/>
                      <a:pt x="0" y="3"/>
                    </a:cubicBezTo>
                    <a:cubicBezTo>
                      <a:pt x="0" y="4"/>
                      <a:pt x="0" y="4"/>
                      <a:pt x="0" y="4"/>
                    </a:cubicBezTo>
                    <a:cubicBezTo>
                      <a:pt x="0" y="4"/>
                      <a:pt x="0" y="4"/>
                      <a:pt x="0" y="4"/>
                    </a:cubicBezTo>
                    <a:cubicBezTo>
                      <a:pt x="0" y="4"/>
                      <a:pt x="0" y="4"/>
                      <a:pt x="0" y="4"/>
                    </a:cubicBezTo>
                    <a:cubicBezTo>
                      <a:pt x="0" y="3"/>
                      <a:pt x="0" y="3"/>
                      <a:pt x="0" y="3"/>
                    </a:cubicBezTo>
                    <a:cubicBezTo>
                      <a:pt x="0" y="3"/>
                      <a:pt x="0" y="3"/>
                      <a:pt x="1" y="2"/>
                    </a:cubicBezTo>
                    <a:cubicBezTo>
                      <a:pt x="1" y="2"/>
                      <a:pt x="1" y="1"/>
                      <a:pt x="1" y="1"/>
                    </a:cubicBezTo>
                    <a:cubicBezTo>
                      <a:pt x="2" y="1"/>
                      <a:pt x="2" y="1"/>
                      <a:pt x="2" y="1"/>
                    </a:cubicBezTo>
                    <a:lnTo>
                      <a:pt x="2" y="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41" name="Rectangle 223"/>
              <p:cNvSpPr>
                <a:spLocks noChangeArrowheads="1"/>
              </p:cNvSpPr>
              <p:nvPr/>
            </p:nvSpPr>
            <p:spPr bwMode="auto">
              <a:xfrm>
                <a:off x="122238" y="765175"/>
                <a:ext cx="12700" cy="50800"/>
              </a:xfrm>
              <a:prstGeom prst="rect">
                <a:avLst/>
              </a:prstGeom>
              <a:solidFill>
                <a:srgbClr val="CDA3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542" name="Rectangle 224"/>
              <p:cNvSpPr>
                <a:spLocks noChangeArrowheads="1"/>
              </p:cNvSpPr>
              <p:nvPr/>
            </p:nvSpPr>
            <p:spPr bwMode="auto">
              <a:xfrm>
                <a:off x="141288" y="765175"/>
                <a:ext cx="14288" cy="50800"/>
              </a:xfrm>
              <a:prstGeom prst="rect">
                <a:avLst/>
              </a:prstGeom>
              <a:solidFill>
                <a:srgbClr val="CDA3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543" name="Rectangle 225"/>
              <p:cNvSpPr>
                <a:spLocks noChangeArrowheads="1"/>
              </p:cNvSpPr>
              <p:nvPr/>
            </p:nvSpPr>
            <p:spPr bwMode="auto">
              <a:xfrm>
                <a:off x="161925" y="765175"/>
                <a:ext cx="6350" cy="50800"/>
              </a:xfrm>
              <a:prstGeom prst="rect">
                <a:avLst/>
              </a:prstGeom>
              <a:solidFill>
                <a:srgbClr val="CDA3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544" name="Rectangle 226"/>
              <p:cNvSpPr>
                <a:spLocks noChangeArrowheads="1"/>
              </p:cNvSpPr>
              <p:nvPr/>
            </p:nvSpPr>
            <p:spPr bwMode="auto">
              <a:xfrm>
                <a:off x="174625" y="765175"/>
                <a:ext cx="12700" cy="50800"/>
              </a:xfrm>
              <a:prstGeom prst="rect">
                <a:avLst/>
              </a:prstGeom>
              <a:solidFill>
                <a:srgbClr val="CDA3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545" name="Rectangle 227"/>
              <p:cNvSpPr>
                <a:spLocks noChangeArrowheads="1"/>
              </p:cNvSpPr>
              <p:nvPr/>
            </p:nvSpPr>
            <p:spPr bwMode="auto">
              <a:xfrm>
                <a:off x="193675" y="765175"/>
                <a:ext cx="6350" cy="50800"/>
              </a:xfrm>
              <a:prstGeom prst="rect">
                <a:avLst/>
              </a:prstGeom>
              <a:solidFill>
                <a:srgbClr val="CDA3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546" name="Rectangle 228"/>
              <p:cNvSpPr>
                <a:spLocks noChangeArrowheads="1"/>
              </p:cNvSpPr>
              <p:nvPr/>
            </p:nvSpPr>
            <p:spPr bwMode="auto">
              <a:xfrm>
                <a:off x="206375" y="765175"/>
                <a:ext cx="12700" cy="50800"/>
              </a:xfrm>
              <a:prstGeom prst="rect">
                <a:avLst/>
              </a:prstGeom>
              <a:solidFill>
                <a:srgbClr val="CDA3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547" name="Rectangle 229"/>
              <p:cNvSpPr>
                <a:spLocks noChangeArrowheads="1"/>
              </p:cNvSpPr>
              <p:nvPr/>
            </p:nvSpPr>
            <p:spPr bwMode="auto">
              <a:xfrm>
                <a:off x="225425" y="765175"/>
                <a:ext cx="6350" cy="50800"/>
              </a:xfrm>
              <a:prstGeom prst="rect">
                <a:avLst/>
              </a:prstGeom>
              <a:solidFill>
                <a:srgbClr val="CDA3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548" name="Rectangle 230"/>
              <p:cNvSpPr>
                <a:spLocks noChangeArrowheads="1"/>
              </p:cNvSpPr>
              <p:nvPr/>
            </p:nvSpPr>
            <p:spPr bwMode="auto">
              <a:xfrm>
                <a:off x="257175" y="765175"/>
                <a:ext cx="12700" cy="50800"/>
              </a:xfrm>
              <a:prstGeom prst="rect">
                <a:avLst/>
              </a:prstGeom>
              <a:solidFill>
                <a:srgbClr val="CDA3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549" name="Rectangle 231"/>
              <p:cNvSpPr>
                <a:spLocks noChangeArrowheads="1"/>
              </p:cNvSpPr>
              <p:nvPr/>
            </p:nvSpPr>
            <p:spPr bwMode="auto">
              <a:xfrm>
                <a:off x="276225" y="765175"/>
                <a:ext cx="6350" cy="50800"/>
              </a:xfrm>
              <a:prstGeom prst="rect">
                <a:avLst/>
              </a:prstGeom>
              <a:solidFill>
                <a:srgbClr val="CDA3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64550" name="Freeform 232"/>
              <p:cNvSpPr>
                <a:spLocks noEditPoints="1"/>
              </p:cNvSpPr>
              <p:nvPr/>
            </p:nvSpPr>
            <p:spPr bwMode="auto">
              <a:xfrm>
                <a:off x="77788" y="141287"/>
                <a:ext cx="404813" cy="404813"/>
              </a:xfrm>
              <a:custGeom>
                <a:avLst/>
                <a:gdLst>
                  <a:gd name="T0" fmla="*/ 2147483646 w 63"/>
                  <a:gd name="T1" fmla="*/ 0 h 63"/>
                  <a:gd name="T2" fmla="*/ 0 w 63"/>
                  <a:gd name="T3" fmla="*/ 2147483646 h 63"/>
                  <a:gd name="T4" fmla="*/ 2147483646 w 63"/>
                  <a:gd name="T5" fmla="*/ 2147483646 h 63"/>
                  <a:gd name="T6" fmla="*/ 2147483646 w 63"/>
                  <a:gd name="T7" fmla="*/ 2147483646 h 63"/>
                  <a:gd name="T8" fmla="*/ 2147483646 w 63"/>
                  <a:gd name="T9" fmla="*/ 0 h 63"/>
                  <a:gd name="T10" fmla="*/ 2147483646 w 63"/>
                  <a:gd name="T11" fmla="*/ 2147483646 h 63"/>
                  <a:gd name="T12" fmla="*/ 2147483646 w 63"/>
                  <a:gd name="T13" fmla="*/ 2147483646 h 63"/>
                  <a:gd name="T14" fmla="*/ 2147483646 w 63"/>
                  <a:gd name="T15" fmla="*/ 2147483646 h 63"/>
                  <a:gd name="T16" fmla="*/ 2147483646 w 63"/>
                  <a:gd name="T17" fmla="*/ 2147483646 h 63"/>
                  <a:gd name="T18" fmla="*/ 2147483646 w 63"/>
                  <a:gd name="T19" fmla="*/ 2147483646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63"/>
                  <a:gd name="T32" fmla="*/ 63 w 63"/>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63">
                    <a:moveTo>
                      <a:pt x="31" y="0"/>
                    </a:moveTo>
                    <a:cubicBezTo>
                      <a:pt x="14" y="0"/>
                      <a:pt x="0" y="14"/>
                      <a:pt x="0" y="32"/>
                    </a:cubicBezTo>
                    <a:cubicBezTo>
                      <a:pt x="0" y="49"/>
                      <a:pt x="14" y="63"/>
                      <a:pt x="31" y="63"/>
                    </a:cubicBezTo>
                    <a:cubicBezTo>
                      <a:pt x="49" y="63"/>
                      <a:pt x="63" y="49"/>
                      <a:pt x="63" y="32"/>
                    </a:cubicBezTo>
                    <a:cubicBezTo>
                      <a:pt x="63" y="14"/>
                      <a:pt x="49" y="0"/>
                      <a:pt x="31" y="0"/>
                    </a:cubicBezTo>
                    <a:moveTo>
                      <a:pt x="31" y="37"/>
                    </a:moveTo>
                    <a:cubicBezTo>
                      <a:pt x="29" y="37"/>
                      <a:pt x="26" y="34"/>
                      <a:pt x="26" y="32"/>
                    </a:cubicBezTo>
                    <a:cubicBezTo>
                      <a:pt x="26" y="29"/>
                      <a:pt x="29" y="27"/>
                      <a:pt x="31" y="27"/>
                    </a:cubicBezTo>
                    <a:cubicBezTo>
                      <a:pt x="34" y="27"/>
                      <a:pt x="36" y="29"/>
                      <a:pt x="36" y="32"/>
                    </a:cubicBezTo>
                    <a:cubicBezTo>
                      <a:pt x="36" y="34"/>
                      <a:pt x="34" y="37"/>
                      <a:pt x="31" y="37"/>
                    </a:cubicBezTo>
                  </a:path>
                </a:pathLst>
              </a:custGeom>
              <a:solidFill>
                <a:srgbClr val="D94D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1" name="Freeform 233"/>
              <p:cNvSpPr/>
              <p:nvPr/>
            </p:nvSpPr>
            <p:spPr bwMode="auto">
              <a:xfrm>
                <a:off x="288925" y="314325"/>
                <a:ext cx="20638" cy="19050"/>
              </a:xfrm>
              <a:custGeom>
                <a:avLst/>
                <a:gdLst>
                  <a:gd name="T0" fmla="*/ 0 w 3"/>
                  <a:gd name="T1" fmla="*/ 0 h 3"/>
                  <a:gd name="T2" fmla="*/ 0 w 3"/>
                  <a:gd name="T3" fmla="*/ 0 h 3"/>
                  <a:gd name="T4" fmla="*/ 2147483646 w 3"/>
                  <a:gd name="T5" fmla="*/ 2147483646 h 3"/>
                  <a:gd name="T6" fmla="*/ 2147483646 w 3"/>
                  <a:gd name="T7" fmla="*/ 2147483646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cubicBezTo>
                      <a:pt x="0" y="0"/>
                      <a:pt x="0" y="0"/>
                      <a:pt x="0" y="0"/>
                    </a:cubicBezTo>
                    <a:cubicBezTo>
                      <a:pt x="2" y="1"/>
                      <a:pt x="3" y="2"/>
                      <a:pt x="3" y="3"/>
                    </a:cubicBezTo>
                    <a:cubicBezTo>
                      <a:pt x="3" y="3"/>
                      <a:pt x="3" y="3"/>
                      <a:pt x="3" y="3"/>
                    </a:cubicBezTo>
                    <a:cubicBezTo>
                      <a:pt x="3" y="2"/>
                      <a:pt x="2" y="1"/>
                      <a:pt x="0" y="0"/>
                    </a:cubicBezTo>
                  </a:path>
                </a:pathLst>
              </a:custGeom>
              <a:solidFill>
                <a:srgbClr val="7877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2" name="Freeform 234"/>
              <p:cNvSpPr/>
              <p:nvPr/>
            </p:nvSpPr>
            <p:spPr bwMode="auto">
              <a:xfrm>
                <a:off x="288925" y="153987"/>
                <a:ext cx="180975" cy="179388"/>
              </a:xfrm>
              <a:custGeom>
                <a:avLst/>
                <a:gdLst>
                  <a:gd name="T0" fmla="*/ 2147483646 w 28"/>
                  <a:gd name="T1" fmla="*/ 0 h 28"/>
                  <a:gd name="T2" fmla="*/ 0 w 28"/>
                  <a:gd name="T3" fmla="*/ 2147483646 h 28"/>
                  <a:gd name="T4" fmla="*/ 2147483646 w 28"/>
                  <a:gd name="T5" fmla="*/ 2147483646 h 28"/>
                  <a:gd name="T6" fmla="*/ 2147483646 w 28"/>
                  <a:gd name="T7" fmla="*/ 2147483646 h 28"/>
                  <a:gd name="T8" fmla="*/ 2147483646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10" y="0"/>
                    </a:moveTo>
                    <a:cubicBezTo>
                      <a:pt x="0" y="25"/>
                      <a:pt x="0" y="25"/>
                      <a:pt x="0" y="25"/>
                    </a:cubicBezTo>
                    <a:cubicBezTo>
                      <a:pt x="2" y="26"/>
                      <a:pt x="3" y="27"/>
                      <a:pt x="3" y="28"/>
                    </a:cubicBezTo>
                    <a:cubicBezTo>
                      <a:pt x="28" y="18"/>
                      <a:pt x="28" y="18"/>
                      <a:pt x="28" y="18"/>
                    </a:cubicBezTo>
                    <a:cubicBezTo>
                      <a:pt x="24" y="10"/>
                      <a:pt x="18" y="3"/>
                      <a:pt x="10" y="0"/>
                    </a:cubicBezTo>
                  </a:path>
                </a:pathLst>
              </a:custGeom>
              <a:solidFill>
                <a:srgbClr val="E8938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3" name="Freeform 235"/>
              <p:cNvSpPr/>
              <p:nvPr/>
            </p:nvSpPr>
            <p:spPr bwMode="auto">
              <a:xfrm>
                <a:off x="250825" y="360362"/>
                <a:ext cx="19050" cy="12700"/>
              </a:xfrm>
              <a:custGeom>
                <a:avLst/>
                <a:gdLst>
                  <a:gd name="T0" fmla="*/ 0 w 3"/>
                  <a:gd name="T1" fmla="*/ 0 h 2"/>
                  <a:gd name="T2" fmla="*/ 0 w 3"/>
                  <a:gd name="T3" fmla="*/ 0 h 2"/>
                  <a:gd name="T4" fmla="*/ 2147483646 w 3"/>
                  <a:gd name="T5" fmla="*/ 2147483646 h 2"/>
                  <a:gd name="T6" fmla="*/ 2147483646 w 3"/>
                  <a:gd name="T7" fmla="*/ 2147483646 h 2"/>
                  <a:gd name="T8" fmla="*/ 0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0"/>
                    </a:moveTo>
                    <a:cubicBezTo>
                      <a:pt x="0" y="0"/>
                      <a:pt x="0" y="0"/>
                      <a:pt x="0" y="0"/>
                    </a:cubicBezTo>
                    <a:cubicBezTo>
                      <a:pt x="1" y="1"/>
                      <a:pt x="2" y="2"/>
                      <a:pt x="3" y="2"/>
                    </a:cubicBezTo>
                    <a:cubicBezTo>
                      <a:pt x="3" y="2"/>
                      <a:pt x="3" y="2"/>
                      <a:pt x="3" y="2"/>
                    </a:cubicBezTo>
                    <a:cubicBezTo>
                      <a:pt x="2" y="2"/>
                      <a:pt x="1" y="1"/>
                      <a:pt x="0" y="0"/>
                    </a:cubicBezTo>
                  </a:path>
                </a:pathLst>
              </a:custGeom>
              <a:solidFill>
                <a:srgbClr val="7877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4" name="Freeform 236"/>
              <p:cNvSpPr/>
              <p:nvPr/>
            </p:nvSpPr>
            <p:spPr bwMode="auto">
              <a:xfrm>
                <a:off x="96838" y="360362"/>
                <a:ext cx="173038" cy="173038"/>
              </a:xfrm>
              <a:custGeom>
                <a:avLst/>
                <a:gdLst>
                  <a:gd name="T0" fmla="*/ 2147483646 w 27"/>
                  <a:gd name="T1" fmla="*/ 0 h 27"/>
                  <a:gd name="T2" fmla="*/ 0 w 27"/>
                  <a:gd name="T3" fmla="*/ 2147483646 h 27"/>
                  <a:gd name="T4" fmla="*/ 2147483646 w 27"/>
                  <a:gd name="T5" fmla="*/ 2147483646 h 27"/>
                  <a:gd name="T6" fmla="*/ 2147483646 w 27"/>
                  <a:gd name="T7" fmla="*/ 2147483646 h 27"/>
                  <a:gd name="T8" fmla="*/ 2147483646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4" y="0"/>
                    </a:moveTo>
                    <a:cubicBezTo>
                      <a:pt x="0" y="11"/>
                      <a:pt x="0" y="11"/>
                      <a:pt x="0" y="11"/>
                    </a:cubicBezTo>
                    <a:cubicBezTo>
                      <a:pt x="3" y="18"/>
                      <a:pt x="9" y="24"/>
                      <a:pt x="17" y="27"/>
                    </a:cubicBezTo>
                    <a:cubicBezTo>
                      <a:pt x="27" y="2"/>
                      <a:pt x="27" y="2"/>
                      <a:pt x="27" y="2"/>
                    </a:cubicBezTo>
                    <a:cubicBezTo>
                      <a:pt x="26" y="2"/>
                      <a:pt x="25" y="1"/>
                      <a:pt x="24" y="0"/>
                    </a:cubicBezTo>
                  </a:path>
                </a:pathLst>
              </a:custGeom>
              <a:solidFill>
                <a:srgbClr val="E8938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555" name="Freeform 237"/>
              <p:cNvSpPr>
                <a:spLocks noEditPoints="1"/>
              </p:cNvSpPr>
              <p:nvPr/>
            </p:nvSpPr>
            <p:spPr bwMode="auto">
              <a:xfrm>
                <a:off x="219075" y="282575"/>
                <a:ext cx="122238" cy="122238"/>
              </a:xfrm>
              <a:custGeom>
                <a:avLst/>
                <a:gdLst>
                  <a:gd name="T0" fmla="*/ 2147483646 w 19"/>
                  <a:gd name="T1" fmla="*/ 0 h 19"/>
                  <a:gd name="T2" fmla="*/ 0 w 19"/>
                  <a:gd name="T3" fmla="*/ 2147483646 h 19"/>
                  <a:gd name="T4" fmla="*/ 2147483646 w 19"/>
                  <a:gd name="T5" fmla="*/ 2147483646 h 19"/>
                  <a:gd name="T6" fmla="*/ 2147483646 w 19"/>
                  <a:gd name="T7" fmla="*/ 2147483646 h 19"/>
                  <a:gd name="T8" fmla="*/ 2147483646 w 19"/>
                  <a:gd name="T9" fmla="*/ 0 h 19"/>
                  <a:gd name="T10" fmla="*/ 2147483646 w 19"/>
                  <a:gd name="T11" fmla="*/ 2147483646 h 19"/>
                  <a:gd name="T12" fmla="*/ 2147483646 w 19"/>
                  <a:gd name="T13" fmla="*/ 2147483646 h 19"/>
                  <a:gd name="T14" fmla="*/ 2147483646 w 19"/>
                  <a:gd name="T15" fmla="*/ 2147483646 h 19"/>
                  <a:gd name="T16" fmla="*/ 2147483646 w 19"/>
                  <a:gd name="T17" fmla="*/ 2147483646 h 19"/>
                  <a:gd name="T18" fmla="*/ 2147483646 w 19"/>
                  <a:gd name="T19" fmla="*/ 214748364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9"/>
                  <a:gd name="T32" fmla="*/ 19 w 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9">
                    <a:moveTo>
                      <a:pt x="9" y="0"/>
                    </a:moveTo>
                    <a:cubicBezTo>
                      <a:pt x="4" y="0"/>
                      <a:pt x="0" y="5"/>
                      <a:pt x="0" y="10"/>
                    </a:cubicBezTo>
                    <a:cubicBezTo>
                      <a:pt x="0" y="15"/>
                      <a:pt x="4" y="19"/>
                      <a:pt x="9" y="19"/>
                    </a:cubicBezTo>
                    <a:cubicBezTo>
                      <a:pt x="14" y="19"/>
                      <a:pt x="19" y="15"/>
                      <a:pt x="19" y="10"/>
                    </a:cubicBezTo>
                    <a:cubicBezTo>
                      <a:pt x="19" y="5"/>
                      <a:pt x="14" y="0"/>
                      <a:pt x="9" y="0"/>
                    </a:cubicBezTo>
                    <a:close/>
                    <a:moveTo>
                      <a:pt x="9" y="15"/>
                    </a:moveTo>
                    <a:cubicBezTo>
                      <a:pt x="7" y="15"/>
                      <a:pt x="4" y="12"/>
                      <a:pt x="4" y="10"/>
                    </a:cubicBezTo>
                    <a:cubicBezTo>
                      <a:pt x="4" y="7"/>
                      <a:pt x="7" y="5"/>
                      <a:pt x="9" y="5"/>
                    </a:cubicBezTo>
                    <a:cubicBezTo>
                      <a:pt x="12" y="5"/>
                      <a:pt x="14" y="7"/>
                      <a:pt x="14" y="10"/>
                    </a:cubicBezTo>
                    <a:cubicBezTo>
                      <a:pt x="14" y="12"/>
                      <a:pt x="12" y="15"/>
                      <a:pt x="9" y="15"/>
                    </a:cubicBezTo>
                    <a:close/>
                  </a:path>
                </a:pathLst>
              </a:custGeom>
              <a:solidFill>
                <a:srgbClr val="FFFC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64520" name="文本框 256"/>
          <p:cNvSpPr txBox="1">
            <a:spLocks noChangeArrowheads="1"/>
          </p:cNvSpPr>
          <p:nvPr/>
        </p:nvSpPr>
        <p:spPr bwMode="auto">
          <a:xfrm>
            <a:off x="6122988" y="3052763"/>
            <a:ext cx="54133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8000" b="1">
                <a:solidFill>
                  <a:schemeClr val="bg1"/>
                </a:solidFill>
                <a:latin typeface="微软雅黑" panose="020B0503020204020204" pitchFamily="34" charset="-122"/>
                <a:ea typeface="微软雅黑" panose="020B0503020204020204" pitchFamily="34" charset="-122"/>
              </a:rPr>
              <a:t>谢谢观看</a:t>
            </a:r>
            <a:endParaRPr lang="zh-CN" altLang="en-US" sz="80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tile tx="0" ty="0" sx="100000" sy="100000" flip="none" algn="tl"/>
        </a:blipFill>
        <a:effectLst/>
      </p:bgPr>
    </p:bg>
    <p:spTree>
      <p:nvGrpSpPr>
        <p:cNvPr id="1" name=""/>
        <p:cNvGrpSpPr/>
        <p:nvPr/>
      </p:nvGrpSpPr>
      <p:grpSpPr>
        <a:xfrm>
          <a:off x="0" y="0"/>
          <a:ext cx="0" cy="0"/>
          <a:chOff x="0" y="0"/>
          <a:chExt cx="0" cy="0"/>
        </a:xfrm>
      </p:grpSpPr>
      <p:sp>
        <p:nvSpPr>
          <p:cNvPr id="23554" name="矩形 16"/>
          <p:cNvSpPr>
            <a:spLocks noChangeArrowheads="1"/>
          </p:cNvSpPr>
          <p:nvPr/>
        </p:nvSpPr>
        <p:spPr bwMode="auto">
          <a:xfrm>
            <a:off x="4098290" y="289464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3555" name="矩形 7"/>
          <p:cNvSpPr>
            <a:spLocks noChangeArrowheads="1"/>
          </p:cNvSpPr>
          <p:nvPr/>
        </p:nvSpPr>
        <p:spPr bwMode="auto">
          <a:xfrm>
            <a:off x="4661853" y="289464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48" name="AutoShape 5"/>
          <p:cNvSpPr/>
          <p:nvPr/>
        </p:nvSpPr>
        <p:spPr bwMode="auto">
          <a:xfrm flipH="1">
            <a:off x="9969500" y="4489450"/>
            <a:ext cx="2222500" cy="2368550"/>
          </a:xfrm>
          <a:prstGeom prst="rtTriangle">
            <a:avLst/>
          </a:prstGeom>
          <a:solidFill>
            <a:srgbClr val="FFB7AF"/>
          </a:solidFill>
          <a:ln w="25400">
            <a:solidFill>
              <a:schemeClr val="tx1">
                <a:alpha val="0"/>
              </a:schemeClr>
            </a:solidFill>
            <a:miter lim="800000"/>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900">
              <a:solidFill>
                <a:srgbClr val="000000"/>
              </a:solidFill>
              <a:latin typeface="Gill Sans"/>
              <a:ea typeface="ヒラギノ角ゴ ProN W3"/>
              <a:cs typeface="ヒラギノ角ゴ ProN W3"/>
              <a:sym typeface="Gill Sans"/>
            </a:endParaRPr>
          </a:p>
        </p:txBody>
      </p:sp>
      <p:sp>
        <p:nvSpPr>
          <p:cNvPr id="2" name="文本框 1"/>
          <p:cNvSpPr txBox="1">
            <a:spLocks noChangeArrowheads="1"/>
          </p:cNvSpPr>
          <p:nvPr/>
        </p:nvSpPr>
        <p:spPr bwMode="auto">
          <a:xfrm>
            <a:off x="5004435" y="2933065"/>
            <a:ext cx="3794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solidFill>
                  <a:srgbClr val="595959"/>
                </a:solidFill>
                <a:latin typeface="微软雅黑" panose="020B0503020204020204" pitchFamily="34" charset="-122"/>
                <a:ea typeface="微软雅黑" panose="020B0503020204020204" pitchFamily="34" charset="-122"/>
              </a:rPr>
              <a:t>第一章   项目介绍</a:t>
            </a:r>
            <a:endParaRPr lang="zh-CN" altLang="en-US" sz="2400" b="1">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tile tx="0" ty="0" sx="100000" sy="100000" flip="none" algn="tl"/>
        </a:blipFill>
        <a:effectLst/>
      </p:bgPr>
    </p:bg>
    <p:spTree>
      <p:nvGrpSpPr>
        <p:cNvPr id="1" name=""/>
        <p:cNvGrpSpPr/>
        <p:nvPr/>
      </p:nvGrpSpPr>
      <p:grpSpPr>
        <a:xfrm>
          <a:off x="0" y="0"/>
          <a:ext cx="0" cy="0"/>
          <a:chOff x="0" y="0"/>
          <a:chExt cx="0" cy="0"/>
        </a:xfrm>
      </p:grpSpPr>
      <p:sp>
        <p:nvSpPr>
          <p:cNvPr id="37890" name="Oval 53"/>
          <p:cNvSpPr>
            <a:spLocks noChangeAspect="1" noChangeArrowheads="1"/>
          </p:cNvSpPr>
          <p:nvPr/>
        </p:nvSpPr>
        <p:spPr bwMode="auto">
          <a:xfrm>
            <a:off x="6915150" y="3981450"/>
            <a:ext cx="550863" cy="550863"/>
          </a:xfrm>
          <a:prstGeom prst="ellipse">
            <a:avLst/>
          </a:prstGeom>
          <a:solidFill>
            <a:srgbClr val="00B1DA"/>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latin typeface="FontAwesome"/>
            </a:endParaRPr>
          </a:p>
        </p:txBody>
      </p:sp>
      <p:pic>
        <p:nvPicPr>
          <p:cNvPr id="37893" name="图片占位符 2"/>
          <p:cNvPicPr>
            <a:picLocks noChangeAspect="1" noChangeArrowheads="1"/>
          </p:cNvPicPr>
          <p:nvPr/>
        </p:nvPicPr>
        <p:blipFill>
          <a:blip r:embed="rId2"/>
          <a:srcRect/>
          <a:stretch>
            <a:fillRect/>
          </a:stretch>
        </p:blipFill>
        <p:spPr bwMode="auto">
          <a:xfrm>
            <a:off x="0" y="0"/>
            <a:ext cx="6135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4" name="组合 9"/>
          <p:cNvGrpSpPr/>
          <p:nvPr/>
        </p:nvGrpSpPr>
        <p:grpSpPr bwMode="auto">
          <a:xfrm>
            <a:off x="7646353" y="3900488"/>
            <a:ext cx="2886075" cy="949707"/>
            <a:chOff x="0" y="0"/>
            <a:chExt cx="2444641" cy="948261"/>
          </a:xfrm>
        </p:grpSpPr>
        <p:sp>
          <p:nvSpPr>
            <p:cNvPr id="37904" name="TextBox 15"/>
            <p:cNvSpPr txBox="1">
              <a:spLocks noChangeArrowheads="1"/>
            </p:cNvSpPr>
            <p:nvPr/>
          </p:nvSpPr>
          <p:spPr bwMode="auto">
            <a:xfrm>
              <a:off x="0" y="0"/>
              <a:ext cx="1920042" cy="36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rgbClr val="FF0000"/>
                  </a:solidFill>
                  <a:latin typeface="微软雅黑" panose="020B0503020204020204" pitchFamily="34" charset="-122"/>
                  <a:ea typeface="微软雅黑" panose="020B0503020204020204" pitchFamily="34" charset="-122"/>
                  <a:sym typeface="Gill Sans"/>
                </a:rPr>
                <a:t>湖南民达</a:t>
              </a:r>
              <a:r>
                <a:rPr lang="en-US" altLang="zh-CN" sz="1800" b="1">
                  <a:solidFill>
                    <a:srgbClr val="FF0000"/>
                  </a:solidFill>
                  <a:latin typeface="微软雅黑" panose="020B0503020204020204" pitchFamily="34" charset="-122"/>
                  <a:ea typeface="微软雅黑" panose="020B0503020204020204" pitchFamily="34" charset="-122"/>
                  <a:sym typeface="Gill Sans"/>
                </a:rPr>
                <a:t>App</a:t>
              </a:r>
              <a:endParaRPr lang="en-US" altLang="zh-CN" sz="1800" b="1">
                <a:solidFill>
                  <a:srgbClr val="FF0000"/>
                </a:solidFill>
                <a:latin typeface="微软雅黑" panose="020B0503020204020204" pitchFamily="34" charset="-122"/>
                <a:ea typeface="微软雅黑" panose="020B0503020204020204" pitchFamily="34" charset="-122"/>
                <a:sym typeface="Gill Sans"/>
              </a:endParaRPr>
            </a:p>
          </p:txBody>
        </p:sp>
        <p:sp>
          <p:nvSpPr>
            <p:cNvPr id="37905" name="TextBox 16"/>
            <p:cNvSpPr txBox="1">
              <a:spLocks noChangeArrowheads="1"/>
            </p:cNvSpPr>
            <p:nvPr/>
          </p:nvSpPr>
          <p:spPr bwMode="auto">
            <a:xfrm>
              <a:off x="5704" y="299011"/>
              <a:ext cx="2438937" cy="6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该</a:t>
              </a:r>
              <a:r>
                <a:rPr lang="en-US" altLang="zh-CN" sz="1400">
                  <a:latin typeface="微软雅黑" panose="020B0503020204020204" pitchFamily="34" charset="-122"/>
                  <a:ea typeface="微软雅黑" panose="020B0503020204020204" pitchFamily="34" charset="-122"/>
                </a:rPr>
                <a:t>App</a:t>
              </a:r>
              <a:r>
                <a:rPr lang="zh-CN" altLang="en-US" sz="1400">
                  <a:latin typeface="微软雅黑" panose="020B0503020204020204" pitchFamily="34" charset="-122"/>
                  <a:ea typeface="微软雅黑" panose="020B0503020204020204" pitchFamily="34" charset="-122"/>
                </a:rPr>
                <a:t>供客户使用，用于查看产品信息、采购和支付货款等</a:t>
              </a:r>
              <a:endParaRPr lang="zh-CN" altLang="en-US" sz="1400">
                <a:latin typeface="微软雅黑" panose="020B0503020204020204" pitchFamily="34" charset="-122"/>
                <a:ea typeface="微软雅黑" panose="020B0503020204020204" pitchFamily="34" charset="-122"/>
              </a:endParaRPr>
            </a:p>
          </p:txBody>
        </p:sp>
      </p:grpSp>
      <p:grpSp>
        <p:nvGrpSpPr>
          <p:cNvPr id="37897" name="组合 19"/>
          <p:cNvGrpSpPr/>
          <p:nvPr/>
        </p:nvGrpSpPr>
        <p:grpSpPr bwMode="auto">
          <a:xfrm>
            <a:off x="6915150" y="788988"/>
            <a:ext cx="3746500" cy="2588284"/>
            <a:chOff x="0" y="0"/>
            <a:chExt cx="3180242" cy="2586653"/>
          </a:xfrm>
        </p:grpSpPr>
        <p:sp>
          <p:nvSpPr>
            <p:cNvPr id="37898" name="TextBox 15"/>
            <p:cNvSpPr txBox="1">
              <a:spLocks noChangeArrowheads="1"/>
            </p:cNvSpPr>
            <p:nvPr/>
          </p:nvSpPr>
          <p:spPr bwMode="auto">
            <a:xfrm>
              <a:off x="0" y="0"/>
              <a:ext cx="2263843" cy="46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solidFill>
                    <a:srgbClr val="262626"/>
                  </a:solidFill>
                  <a:latin typeface="微软雅黑" panose="020B0503020204020204" pitchFamily="34" charset="-122"/>
                  <a:ea typeface="微软雅黑" panose="020B0503020204020204" pitchFamily="34" charset="-122"/>
                  <a:sym typeface="Gill Sans"/>
                </a:rPr>
                <a:t>项目介绍</a:t>
              </a:r>
              <a:endParaRPr lang="zh-CN" altLang="en-US" sz="2400" b="1">
                <a:solidFill>
                  <a:srgbClr val="262626"/>
                </a:solidFill>
                <a:latin typeface="微软雅黑" panose="020B0503020204020204" pitchFamily="34" charset="-122"/>
                <a:ea typeface="微软雅黑" panose="020B0503020204020204" pitchFamily="34" charset="-122"/>
                <a:sym typeface="Gill Sans"/>
              </a:endParaRPr>
            </a:p>
          </p:txBody>
        </p:sp>
        <p:sp>
          <p:nvSpPr>
            <p:cNvPr id="37899" name="TextBox 16"/>
            <p:cNvSpPr txBox="1">
              <a:spLocks noChangeArrowheads="1"/>
            </p:cNvSpPr>
            <p:nvPr/>
          </p:nvSpPr>
          <p:spPr bwMode="auto">
            <a:xfrm>
              <a:off x="13543" y="540069"/>
              <a:ext cx="3166699" cy="204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本项目是</a:t>
              </a:r>
              <a:r>
                <a:rPr lang="en-US" altLang="zh-CN" sz="1400">
                  <a:latin typeface="微软雅黑" panose="020B0503020204020204" pitchFamily="34" charset="-122"/>
                  <a:ea typeface="微软雅黑" panose="020B0503020204020204" pitchFamily="34" charset="-122"/>
                </a:rPr>
                <a:t>B2B</a:t>
              </a:r>
              <a:r>
                <a:rPr lang="zh-CN" altLang="en-US" sz="1400">
                  <a:latin typeface="微软雅黑" panose="020B0503020204020204" pitchFamily="34" charset="-122"/>
                  <a:ea typeface="微软雅黑" panose="020B0503020204020204" pitchFamily="34" charset="-122"/>
                </a:rPr>
                <a:t>应用的线上平台，将传统的线下业务转至线上，把原来业务员报单的模式升级为由客户自己在平台上采购报单并且支付货款。客户只需下载</a:t>
              </a:r>
              <a:r>
                <a:rPr lang="en-US" altLang="zh-CN" sz="1400">
                  <a:latin typeface="微软雅黑" panose="020B0503020204020204" pitchFamily="34" charset="-122"/>
                  <a:ea typeface="微软雅黑" panose="020B0503020204020204" pitchFamily="34" charset="-122"/>
                </a:rPr>
                <a:t>app</a:t>
              </a:r>
              <a:r>
                <a:rPr lang="zh-CN" altLang="en-US" sz="1400">
                  <a:latin typeface="微软雅黑" panose="020B0503020204020204" pitchFamily="34" charset="-122"/>
                  <a:ea typeface="微软雅黑" panose="020B0503020204020204" pitchFamily="34" charset="-122"/>
                </a:rPr>
                <a:t>，注册账号后即可在平台进行采购操作。</a:t>
              </a:r>
              <a:endParaRPr lang="zh-CN" altLang="en-US" sz="1400">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endParaRPr lang="zh-CN" altLang="en-US" sz="1400">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endParaRPr lang="en-US" altLang="zh-CN" sz="1400">
                <a:latin typeface="微软雅黑" panose="020B0503020204020204" pitchFamily="34" charset="-122"/>
                <a:ea typeface="微软雅黑" panose="020B0503020204020204" pitchFamily="34" charset="-122"/>
              </a:endParaRPr>
            </a:p>
          </p:txBody>
        </p:sp>
      </p:grpSp>
    </p:spTree>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16"/>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3555" name="矩形 7"/>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3556" name="文本框 1"/>
          <p:cNvSpPr txBox="1">
            <a:spLocks noChangeArrowheads="1"/>
          </p:cNvSpPr>
          <p:nvPr/>
        </p:nvSpPr>
        <p:spPr bwMode="auto">
          <a:xfrm>
            <a:off x="777875" y="327025"/>
            <a:ext cx="412877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solidFill>
                  <a:srgbClr val="595959"/>
                </a:solidFill>
                <a:latin typeface="微软雅黑" panose="020B0503020204020204" pitchFamily="34" charset="-122"/>
                <a:ea typeface="微软雅黑" panose="020B0503020204020204" pitchFamily="34" charset="-122"/>
              </a:rPr>
              <a:t>第一章  项目介绍（下载</a:t>
            </a:r>
            <a:r>
              <a:rPr lang="en-US" altLang="zh-CN" sz="2400" b="1">
                <a:solidFill>
                  <a:srgbClr val="595959"/>
                </a:solidFill>
                <a:latin typeface="微软雅黑" panose="020B0503020204020204" pitchFamily="34" charset="-122"/>
                <a:ea typeface="微软雅黑" panose="020B0503020204020204" pitchFamily="34" charset="-122"/>
              </a:rPr>
              <a:t>App</a:t>
            </a:r>
            <a:r>
              <a:rPr lang="zh-CN" altLang="en-US" sz="2400" b="1">
                <a:solidFill>
                  <a:srgbClr val="595959"/>
                </a:solidFill>
                <a:latin typeface="微软雅黑" panose="020B0503020204020204" pitchFamily="34" charset="-122"/>
                <a:ea typeface="微软雅黑" panose="020B0503020204020204" pitchFamily="34" charset="-122"/>
              </a:rPr>
              <a:t>）</a:t>
            </a:r>
            <a:endParaRPr lang="zh-CN" altLang="en-US" sz="2400" b="1">
              <a:solidFill>
                <a:srgbClr val="595959"/>
              </a:solidFill>
              <a:latin typeface="微软雅黑" panose="020B0503020204020204" pitchFamily="34" charset="-122"/>
              <a:ea typeface="微软雅黑" panose="020B0503020204020204" pitchFamily="34" charset="-122"/>
            </a:endParaRPr>
          </a:p>
        </p:txBody>
      </p:sp>
      <p:sp>
        <p:nvSpPr>
          <p:cNvPr id="48" name="AutoShape 5"/>
          <p:cNvSpPr/>
          <p:nvPr/>
        </p:nvSpPr>
        <p:spPr bwMode="auto">
          <a:xfrm flipH="1">
            <a:off x="9969500" y="4489450"/>
            <a:ext cx="2222500" cy="2368550"/>
          </a:xfrm>
          <a:prstGeom prst="rtTriangle">
            <a:avLst/>
          </a:prstGeom>
          <a:solidFill>
            <a:srgbClr val="FFB7AF"/>
          </a:solidFill>
          <a:ln w="25400">
            <a:solidFill>
              <a:schemeClr val="tx1">
                <a:alpha val="0"/>
              </a:schemeClr>
            </a:solidFill>
            <a:miter lim="800000"/>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900">
              <a:solidFill>
                <a:srgbClr val="000000"/>
              </a:solidFill>
              <a:latin typeface="Gill Sans"/>
              <a:ea typeface="ヒラギノ角ゴ ProN W3"/>
              <a:cs typeface="ヒラギノ角ゴ ProN W3"/>
              <a:sym typeface="Gill Sans"/>
            </a:endParaRPr>
          </a:p>
        </p:txBody>
      </p:sp>
      <p:sp>
        <p:nvSpPr>
          <p:cNvPr id="37905" name="TextBox 16"/>
          <p:cNvSpPr txBox="1">
            <a:spLocks noChangeArrowheads="1"/>
          </p:cNvSpPr>
          <p:nvPr/>
        </p:nvSpPr>
        <p:spPr bwMode="auto">
          <a:xfrm>
            <a:off x="1778635" y="2449195"/>
            <a:ext cx="248729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ct val="0"/>
              </a:spcBef>
              <a:buFont typeface="Arial" panose="020B0604020202020204" pitchFamily="34" charset="0"/>
              <a:buNone/>
            </a:pPr>
            <a:r>
              <a:rPr lang="zh-CN" altLang="en-US" sz="1800" b="1">
                <a:solidFill>
                  <a:srgbClr val="FF0000"/>
                </a:solidFill>
                <a:latin typeface="微软雅黑" panose="020B0503020204020204" pitchFamily="34" charset="-122"/>
                <a:ea typeface="微软雅黑" panose="020B0503020204020204" pitchFamily="34" charset="-122"/>
              </a:rPr>
              <a:t>苹果</a:t>
            </a:r>
            <a:r>
              <a:rPr lang="zh-CN" altLang="en-US" sz="1800" b="1">
                <a:solidFill>
                  <a:schemeClr val="tx1"/>
                </a:solidFill>
                <a:latin typeface="微软雅黑" panose="020B0503020204020204" pitchFamily="34" charset="-122"/>
                <a:ea typeface="微软雅黑" panose="020B0503020204020204" pitchFamily="34" charset="-122"/>
              </a:rPr>
              <a:t>手机请扫这边下载</a:t>
            </a:r>
            <a:endParaRPr lang="zh-CN" altLang="en-US" sz="1800" b="1">
              <a:solidFill>
                <a:schemeClr val="tx1"/>
              </a:solidFill>
              <a:latin typeface="微软雅黑" panose="020B0503020204020204" pitchFamily="34" charset="-122"/>
              <a:ea typeface="微软雅黑" panose="020B0503020204020204" pitchFamily="34" charset="-122"/>
            </a:endParaRPr>
          </a:p>
        </p:txBody>
      </p:sp>
      <p:pic>
        <p:nvPicPr>
          <p:cNvPr id="15" name="图片 14" descr="湖南民达-ios"/>
          <p:cNvPicPr>
            <a:picLocks noChangeAspect="1"/>
          </p:cNvPicPr>
          <p:nvPr/>
        </p:nvPicPr>
        <p:blipFill>
          <a:blip r:embed="rId1"/>
          <a:stretch>
            <a:fillRect/>
          </a:stretch>
        </p:blipFill>
        <p:spPr>
          <a:xfrm>
            <a:off x="2160270" y="2982595"/>
            <a:ext cx="1724305" cy="1980000"/>
          </a:xfrm>
          <a:prstGeom prst="rect">
            <a:avLst/>
          </a:prstGeom>
        </p:spPr>
      </p:pic>
      <p:sp>
        <p:nvSpPr>
          <p:cNvPr id="5" name="TextBox 16"/>
          <p:cNvSpPr txBox="1">
            <a:spLocks noChangeArrowheads="1"/>
          </p:cNvSpPr>
          <p:nvPr/>
        </p:nvSpPr>
        <p:spPr bwMode="auto">
          <a:xfrm>
            <a:off x="4589780" y="2424430"/>
            <a:ext cx="248729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ct val="0"/>
              </a:spcBef>
              <a:buFont typeface="Arial" panose="020B0604020202020204" pitchFamily="34" charset="0"/>
              <a:buNone/>
            </a:pPr>
            <a:r>
              <a:rPr lang="zh-CN" altLang="en-US" sz="1800" b="1">
                <a:solidFill>
                  <a:srgbClr val="FF0000"/>
                </a:solidFill>
                <a:latin typeface="微软雅黑" panose="020B0503020204020204" pitchFamily="34" charset="-122"/>
                <a:ea typeface="微软雅黑" panose="020B0503020204020204" pitchFamily="34" charset="-122"/>
              </a:rPr>
              <a:t>安卓</a:t>
            </a:r>
            <a:r>
              <a:rPr lang="zh-CN" altLang="en-US" sz="1800" b="1">
                <a:solidFill>
                  <a:schemeClr val="tx1"/>
                </a:solidFill>
                <a:latin typeface="微软雅黑" panose="020B0503020204020204" pitchFamily="34" charset="-122"/>
                <a:ea typeface="微软雅黑" panose="020B0503020204020204" pitchFamily="34" charset="-122"/>
              </a:rPr>
              <a:t>手机请扫这边下载</a:t>
            </a:r>
            <a:endParaRPr lang="zh-CN" altLang="en-US" sz="1800" b="1">
              <a:solidFill>
                <a:schemeClr val="tx1"/>
              </a:solidFill>
              <a:latin typeface="微软雅黑" panose="020B0503020204020204" pitchFamily="34" charset="-122"/>
              <a:ea typeface="微软雅黑" panose="020B0503020204020204" pitchFamily="34" charset="-122"/>
            </a:endParaRPr>
          </a:p>
        </p:txBody>
      </p:sp>
      <p:pic>
        <p:nvPicPr>
          <p:cNvPr id="7" name="图片 6" descr="538e0f8952b56bba7f42f6e15c37993"/>
          <p:cNvPicPr>
            <a:picLocks noChangeAspect="1"/>
          </p:cNvPicPr>
          <p:nvPr/>
        </p:nvPicPr>
        <p:blipFill>
          <a:blip r:embed="rId2"/>
          <a:stretch>
            <a:fillRect/>
          </a:stretch>
        </p:blipFill>
        <p:spPr>
          <a:xfrm>
            <a:off x="4899025" y="2875280"/>
            <a:ext cx="1980000" cy="1980000"/>
          </a:xfrm>
          <a:prstGeom prst="rect">
            <a:avLst/>
          </a:prstGeom>
        </p:spPr>
      </p:pic>
      <p:sp>
        <p:nvSpPr>
          <p:cNvPr id="8" name="文本框 7"/>
          <p:cNvSpPr txBox="1"/>
          <p:nvPr/>
        </p:nvSpPr>
        <p:spPr>
          <a:xfrm>
            <a:off x="5053330" y="4773295"/>
            <a:ext cx="1676400" cy="291465"/>
          </a:xfrm>
          <a:prstGeom prst="rect">
            <a:avLst/>
          </a:prstGeom>
          <a:noFill/>
        </p:spPr>
        <p:txBody>
          <a:bodyPr wrap="none" rtlCol="0">
            <a:spAutoFit/>
          </a:bodyPr>
          <a:p>
            <a:r>
              <a:rPr lang="zh-CN" altLang="en-US" sz="1300" b="1">
                <a:solidFill>
                  <a:srgbClr val="FF0000"/>
                </a:solidFill>
              </a:rPr>
              <a:t>湖南民达</a:t>
            </a:r>
            <a:r>
              <a:rPr lang="en-US" altLang="zh-CN" sz="1300" b="1">
                <a:solidFill>
                  <a:srgbClr val="FF0000"/>
                </a:solidFill>
              </a:rPr>
              <a:t>App-</a:t>
            </a:r>
            <a:r>
              <a:rPr lang="zh-CN" altLang="en-US" sz="1300" b="1">
                <a:solidFill>
                  <a:srgbClr val="FF0000"/>
                </a:solidFill>
              </a:rPr>
              <a:t>安卓版</a:t>
            </a:r>
            <a:endParaRPr lang="zh-CN" altLang="en-US" sz="1300" b="1">
              <a:solidFill>
                <a:srgbClr val="FF0000"/>
              </a:solidFill>
            </a:endParaRPr>
          </a:p>
        </p:txBody>
      </p:sp>
      <p:pic>
        <p:nvPicPr>
          <p:cNvPr id="2" name="图片 1" descr="fd194e7009cabf8a511d2a076d36223"/>
          <p:cNvPicPr>
            <a:picLocks noChangeAspect="1"/>
          </p:cNvPicPr>
          <p:nvPr/>
        </p:nvPicPr>
        <p:blipFill>
          <a:blip r:embed="rId3"/>
          <a:stretch>
            <a:fillRect/>
          </a:stretch>
        </p:blipFill>
        <p:spPr>
          <a:xfrm>
            <a:off x="7898765" y="2597785"/>
            <a:ext cx="2217085" cy="2520000"/>
          </a:xfrm>
          <a:prstGeom prst="rect">
            <a:avLst/>
          </a:prstGeom>
        </p:spPr>
      </p:pic>
    </p:spTree>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tile tx="0" ty="0" sx="100000" sy="100000" flip="none" algn="tl"/>
        </a:blipFill>
        <a:effectLst/>
      </p:bgPr>
    </p:bg>
    <p:spTree>
      <p:nvGrpSpPr>
        <p:cNvPr id="1" name=""/>
        <p:cNvGrpSpPr/>
        <p:nvPr/>
      </p:nvGrpSpPr>
      <p:grpSpPr>
        <a:xfrm>
          <a:off x="0" y="0"/>
          <a:ext cx="0" cy="0"/>
          <a:chOff x="0" y="0"/>
          <a:chExt cx="0" cy="0"/>
        </a:xfrm>
      </p:grpSpPr>
      <p:sp>
        <p:nvSpPr>
          <p:cNvPr id="23554" name="矩形 16"/>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3555" name="矩形 7"/>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3556" name="文本框 1"/>
          <p:cNvSpPr txBox="1">
            <a:spLocks noChangeArrowheads="1"/>
          </p:cNvSpPr>
          <p:nvPr/>
        </p:nvSpPr>
        <p:spPr bwMode="auto">
          <a:xfrm>
            <a:off x="777875" y="327025"/>
            <a:ext cx="5622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solidFill>
                  <a:srgbClr val="595959"/>
                </a:solidFill>
                <a:latin typeface="微软雅黑" panose="020B0503020204020204" pitchFamily="34" charset="-122"/>
                <a:ea typeface="微软雅黑" panose="020B0503020204020204" pitchFamily="34" charset="-122"/>
              </a:rPr>
              <a:t>第一章  项目介绍（</a:t>
            </a:r>
            <a:r>
              <a:rPr lang="zh-CN" altLang="en-US" sz="2400" b="1">
                <a:solidFill>
                  <a:srgbClr val="FF0000"/>
                </a:solidFill>
                <a:latin typeface="微软雅黑" panose="020B0503020204020204" pitchFamily="34" charset="-122"/>
                <a:ea typeface="微软雅黑" panose="020B0503020204020204" pitchFamily="34" charset="-122"/>
              </a:rPr>
              <a:t>湖南直采</a:t>
            </a:r>
            <a:r>
              <a:rPr lang="en-US" altLang="zh-CN" sz="2400" b="1">
                <a:solidFill>
                  <a:srgbClr val="FF0000"/>
                </a:solidFill>
                <a:latin typeface="微软雅黑" panose="020B0503020204020204" pitchFamily="34" charset="-122"/>
                <a:ea typeface="微软雅黑" panose="020B0503020204020204" pitchFamily="34" charset="-122"/>
              </a:rPr>
              <a:t>App</a:t>
            </a:r>
            <a:r>
              <a:rPr lang="zh-CN" altLang="en-US" sz="2400" b="1">
                <a:solidFill>
                  <a:srgbClr val="595959"/>
                </a:solidFill>
                <a:latin typeface="微软雅黑" panose="020B0503020204020204" pitchFamily="34" charset="-122"/>
                <a:ea typeface="微软雅黑" panose="020B0503020204020204" pitchFamily="34" charset="-122"/>
              </a:rPr>
              <a:t>简介）</a:t>
            </a:r>
            <a:endParaRPr lang="zh-CN" altLang="en-US" sz="2400" b="1">
              <a:solidFill>
                <a:srgbClr val="595959"/>
              </a:solidFill>
              <a:latin typeface="微软雅黑" panose="020B0503020204020204" pitchFamily="34" charset="-122"/>
              <a:ea typeface="微软雅黑" panose="020B0503020204020204" pitchFamily="34" charset="-122"/>
            </a:endParaRPr>
          </a:p>
        </p:txBody>
      </p:sp>
      <p:sp>
        <p:nvSpPr>
          <p:cNvPr id="48" name="AutoShape 5"/>
          <p:cNvSpPr/>
          <p:nvPr/>
        </p:nvSpPr>
        <p:spPr bwMode="auto">
          <a:xfrm flipH="1">
            <a:off x="9969500" y="4489450"/>
            <a:ext cx="2222500" cy="2368550"/>
          </a:xfrm>
          <a:prstGeom prst="rtTriangle">
            <a:avLst/>
          </a:prstGeom>
          <a:solidFill>
            <a:srgbClr val="FFB7AF"/>
          </a:solidFill>
          <a:ln w="25400">
            <a:solidFill>
              <a:schemeClr val="tx1">
                <a:alpha val="0"/>
              </a:schemeClr>
            </a:solidFill>
            <a:miter lim="800000"/>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900">
              <a:solidFill>
                <a:srgbClr val="000000"/>
              </a:solidFill>
              <a:latin typeface="Gill Sans"/>
              <a:ea typeface="ヒラギノ角ゴ ProN W3"/>
              <a:cs typeface="ヒラギノ角ゴ ProN W3"/>
              <a:sym typeface="Gill Sans"/>
            </a:endParaRPr>
          </a:p>
        </p:txBody>
      </p:sp>
      <p:sp>
        <p:nvSpPr>
          <p:cNvPr id="37899" name="TextBox 16"/>
          <p:cNvSpPr txBox="1">
            <a:spLocks noChangeArrowheads="1"/>
          </p:cNvSpPr>
          <p:nvPr/>
        </p:nvSpPr>
        <p:spPr bwMode="auto">
          <a:xfrm>
            <a:off x="9083040" y="1997710"/>
            <a:ext cx="2943225" cy="372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ct val="0"/>
              </a:spcBef>
              <a:buFont typeface="Arial" panose="020B0604020202020204" pitchFamily="34" charset="0"/>
              <a:buNone/>
            </a:pPr>
            <a:r>
              <a:rPr lang="en-US" altLang="zh-CN" sz="1400">
                <a:latin typeface="微软雅黑" panose="020B0503020204020204" pitchFamily="34" charset="-122"/>
                <a:ea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rPr>
              <a:t>湖南民达</a:t>
            </a:r>
            <a:r>
              <a:rPr lang="en-US" altLang="zh-CN" sz="1400">
                <a:latin typeface="微软雅黑" panose="020B0503020204020204" pitchFamily="34" charset="-122"/>
                <a:ea typeface="微软雅黑" panose="020B0503020204020204" pitchFamily="34" charset="-122"/>
              </a:rPr>
              <a:t>App”</a:t>
            </a:r>
            <a:r>
              <a:rPr lang="zh-CN" altLang="en-US" sz="1400">
                <a:latin typeface="微软雅黑" panose="020B0503020204020204" pitchFamily="34" charset="-122"/>
                <a:ea typeface="微软雅黑" panose="020B0503020204020204" pitchFamily="34" charset="-122"/>
              </a:rPr>
              <a:t>是为客户提供药品采购的</a:t>
            </a:r>
            <a:r>
              <a:rPr lang="en-US" altLang="zh-CN" sz="1400">
                <a:latin typeface="微软雅黑" panose="020B0503020204020204" pitchFamily="34" charset="-122"/>
                <a:ea typeface="微软雅黑" panose="020B0503020204020204" pitchFamily="34" charset="-122"/>
              </a:rPr>
              <a:t>App</a:t>
            </a:r>
            <a:r>
              <a:rPr lang="zh-CN" altLang="en-US" sz="1400">
                <a:latin typeface="微软雅黑" panose="020B0503020204020204" pitchFamily="34" charset="-122"/>
                <a:ea typeface="微软雅黑" panose="020B0503020204020204" pitchFamily="34" charset="-122"/>
              </a:rPr>
              <a:t>商城</a:t>
            </a:r>
            <a:r>
              <a:rPr lang="zh-CN" altLang="en-US" sz="1400">
                <a:latin typeface="微软雅黑" panose="020B0503020204020204" pitchFamily="34" charset="-122"/>
                <a:ea typeface="微软雅黑" panose="020B0503020204020204" pitchFamily="34" charset="-122"/>
              </a:rPr>
              <a:t>，操作方式与淘宝、京东相同，邀请客户注册账号并提交首营资料至质管部备案后，即可在平台中采购。</a:t>
            </a:r>
            <a:endParaRPr lang="zh-CN" altLang="en-US" sz="1400">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endParaRPr lang="zh-CN" altLang="en-US" sz="1400">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选好商品加入购物车提交订单，直接在平台中支付货款，付款后开票厅即可提取该订单，待财务审核货款后进行发货操作。</a:t>
            </a:r>
            <a:endParaRPr lang="zh-CN" altLang="en-US" sz="1400">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endParaRPr lang="zh-CN" altLang="en-US" sz="1400">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客户收货后在</a:t>
            </a:r>
            <a:r>
              <a:rPr lang="en-US" altLang="zh-CN" sz="1400">
                <a:latin typeface="微软雅黑" panose="020B0503020204020204" pitchFamily="34" charset="-122"/>
                <a:ea typeface="微软雅黑" panose="020B0503020204020204" pitchFamily="34" charset="-122"/>
              </a:rPr>
              <a:t>APP</a:t>
            </a:r>
            <a:r>
              <a:rPr lang="zh-CN" altLang="en-US" sz="1400">
                <a:latin typeface="微软雅黑" panose="020B0503020204020204" pitchFamily="34" charset="-122"/>
                <a:ea typeface="微软雅黑" panose="020B0503020204020204" pitchFamily="34" charset="-122"/>
              </a:rPr>
              <a:t>中确认收货</a:t>
            </a:r>
            <a:endParaRPr lang="zh-CN" altLang="en-US" sz="1400">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，即完成了一笔采购。</a:t>
            </a:r>
            <a:endParaRPr lang="zh-CN" altLang="en-US" sz="1400">
              <a:latin typeface="微软雅黑" panose="020B0503020204020204" pitchFamily="34" charset="-122"/>
              <a:ea typeface="微软雅黑" panose="020B0503020204020204" pitchFamily="34" charset="-122"/>
            </a:endParaRPr>
          </a:p>
        </p:txBody>
      </p:sp>
      <p:sp>
        <p:nvSpPr>
          <p:cNvPr id="37898" name="TextBox 15"/>
          <p:cNvSpPr txBox="1">
            <a:spLocks noChangeArrowheads="1"/>
          </p:cNvSpPr>
          <p:nvPr/>
        </p:nvSpPr>
        <p:spPr bwMode="auto">
          <a:xfrm>
            <a:off x="9062085" y="1374140"/>
            <a:ext cx="2964180"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200" b="1">
                <a:solidFill>
                  <a:srgbClr val="262626"/>
                </a:solidFill>
                <a:latin typeface="微软雅黑" panose="020B0503020204020204" pitchFamily="34" charset="-122"/>
                <a:ea typeface="微软雅黑" panose="020B0503020204020204" pitchFamily="34" charset="-122"/>
                <a:sym typeface="Gill Sans"/>
              </a:rPr>
              <a:t>简介（</a:t>
            </a:r>
            <a:r>
              <a:rPr lang="zh-CN" altLang="en-US" sz="2200" b="1">
                <a:solidFill>
                  <a:srgbClr val="FF0000"/>
                </a:solidFill>
                <a:latin typeface="微软雅黑" panose="020B0503020204020204" pitchFamily="34" charset="-122"/>
                <a:ea typeface="微软雅黑" panose="020B0503020204020204" pitchFamily="34" charset="-122"/>
                <a:sym typeface="Gill Sans"/>
              </a:rPr>
              <a:t>湖南民达</a:t>
            </a:r>
            <a:r>
              <a:rPr lang="en-US" altLang="zh-CN" sz="2200" b="1">
                <a:solidFill>
                  <a:srgbClr val="FF0000"/>
                </a:solidFill>
                <a:latin typeface="微软雅黑" panose="020B0503020204020204" pitchFamily="34" charset="-122"/>
                <a:ea typeface="微软雅黑" panose="020B0503020204020204" pitchFamily="34" charset="-122"/>
                <a:sym typeface="Gill Sans"/>
              </a:rPr>
              <a:t>App</a:t>
            </a:r>
            <a:r>
              <a:rPr lang="zh-CN" altLang="en-US" sz="2200" b="1">
                <a:solidFill>
                  <a:srgbClr val="262626"/>
                </a:solidFill>
                <a:latin typeface="微软雅黑" panose="020B0503020204020204" pitchFamily="34" charset="-122"/>
                <a:ea typeface="微软雅黑" panose="020B0503020204020204" pitchFamily="34" charset="-122"/>
                <a:sym typeface="Gill Sans"/>
              </a:rPr>
              <a:t>）</a:t>
            </a:r>
            <a:endParaRPr lang="zh-CN" altLang="en-US" sz="2200" b="1">
              <a:solidFill>
                <a:srgbClr val="262626"/>
              </a:solidFill>
              <a:latin typeface="微软雅黑" panose="020B0503020204020204" pitchFamily="34" charset="-122"/>
              <a:ea typeface="微软雅黑" panose="020B0503020204020204" pitchFamily="34" charset="-122"/>
              <a:sym typeface="Gill Sans"/>
            </a:endParaRPr>
          </a:p>
        </p:txBody>
      </p:sp>
      <p:pic>
        <p:nvPicPr>
          <p:cNvPr id="5" name="图片 4" descr="712b820721d9e42cfbea9bbc64338db"/>
          <p:cNvPicPr>
            <a:picLocks noChangeAspect="1"/>
          </p:cNvPicPr>
          <p:nvPr/>
        </p:nvPicPr>
        <p:blipFill>
          <a:blip r:embed="rId2"/>
          <a:stretch>
            <a:fillRect/>
          </a:stretch>
        </p:blipFill>
        <p:spPr>
          <a:xfrm>
            <a:off x="551815" y="1010285"/>
            <a:ext cx="2660752" cy="5760000"/>
          </a:xfrm>
          <a:prstGeom prst="rect">
            <a:avLst/>
          </a:prstGeom>
        </p:spPr>
      </p:pic>
      <p:pic>
        <p:nvPicPr>
          <p:cNvPr id="6" name="图片 5" descr="986ca13a581c7af82f11ed7fb124445"/>
          <p:cNvPicPr>
            <a:picLocks noChangeAspect="1"/>
          </p:cNvPicPr>
          <p:nvPr/>
        </p:nvPicPr>
        <p:blipFill>
          <a:blip r:embed="rId3"/>
          <a:stretch>
            <a:fillRect/>
          </a:stretch>
        </p:blipFill>
        <p:spPr>
          <a:xfrm>
            <a:off x="3326765" y="1010285"/>
            <a:ext cx="2661818" cy="5760000"/>
          </a:xfrm>
          <a:prstGeom prst="rect">
            <a:avLst/>
          </a:prstGeom>
        </p:spPr>
      </p:pic>
      <p:pic>
        <p:nvPicPr>
          <p:cNvPr id="7" name="图片 6" descr="0774a63f524fb4bc9d923c373f65a6f"/>
          <p:cNvPicPr>
            <a:picLocks noChangeAspect="1"/>
          </p:cNvPicPr>
          <p:nvPr/>
        </p:nvPicPr>
        <p:blipFill>
          <a:blip r:embed="rId4"/>
          <a:stretch>
            <a:fillRect/>
          </a:stretch>
        </p:blipFill>
        <p:spPr>
          <a:xfrm>
            <a:off x="6083935" y="1010285"/>
            <a:ext cx="2660727" cy="5760000"/>
          </a:xfrm>
          <a:prstGeom prst="rect">
            <a:avLst/>
          </a:prstGeom>
        </p:spPr>
      </p:pic>
    </p:spTree>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tile tx="0" ty="0" sx="100000" sy="100000" flip="none" algn="tl"/>
        </a:blipFill>
        <a:effectLst/>
      </p:bgPr>
    </p:bg>
    <p:spTree>
      <p:nvGrpSpPr>
        <p:cNvPr id="1" name=""/>
        <p:cNvGrpSpPr/>
        <p:nvPr/>
      </p:nvGrpSpPr>
      <p:grpSpPr>
        <a:xfrm>
          <a:off x="0" y="0"/>
          <a:ext cx="0" cy="0"/>
          <a:chOff x="0" y="0"/>
          <a:chExt cx="0" cy="0"/>
        </a:xfrm>
      </p:grpSpPr>
      <p:sp>
        <p:nvSpPr>
          <p:cNvPr id="23554" name="矩形 16"/>
          <p:cNvSpPr>
            <a:spLocks noChangeArrowheads="1"/>
          </p:cNvSpPr>
          <p:nvPr/>
        </p:nvSpPr>
        <p:spPr bwMode="auto">
          <a:xfrm>
            <a:off x="4098290" y="289464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3555" name="矩形 7"/>
          <p:cNvSpPr>
            <a:spLocks noChangeArrowheads="1"/>
          </p:cNvSpPr>
          <p:nvPr/>
        </p:nvSpPr>
        <p:spPr bwMode="auto">
          <a:xfrm>
            <a:off x="4661853" y="289464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48" name="AutoShape 5"/>
          <p:cNvSpPr/>
          <p:nvPr/>
        </p:nvSpPr>
        <p:spPr bwMode="auto">
          <a:xfrm flipH="1">
            <a:off x="9969500" y="4489450"/>
            <a:ext cx="2222500" cy="2368550"/>
          </a:xfrm>
          <a:prstGeom prst="rtTriangle">
            <a:avLst/>
          </a:prstGeom>
          <a:solidFill>
            <a:srgbClr val="FFB7AF"/>
          </a:solidFill>
          <a:ln w="25400">
            <a:solidFill>
              <a:schemeClr val="tx1">
                <a:alpha val="0"/>
              </a:schemeClr>
            </a:solidFill>
            <a:miter lim="800000"/>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900">
              <a:solidFill>
                <a:srgbClr val="000000"/>
              </a:solidFill>
              <a:latin typeface="Gill Sans"/>
              <a:ea typeface="ヒラギノ角ゴ ProN W3"/>
              <a:cs typeface="ヒラギノ角ゴ ProN W3"/>
              <a:sym typeface="Gill Sans"/>
            </a:endParaRPr>
          </a:p>
        </p:txBody>
      </p:sp>
      <p:sp>
        <p:nvSpPr>
          <p:cNvPr id="2" name="文本框 1"/>
          <p:cNvSpPr txBox="1">
            <a:spLocks noChangeArrowheads="1"/>
          </p:cNvSpPr>
          <p:nvPr/>
        </p:nvSpPr>
        <p:spPr bwMode="auto">
          <a:xfrm>
            <a:off x="5004435" y="2933065"/>
            <a:ext cx="3794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solidFill>
                  <a:srgbClr val="595959"/>
                </a:solidFill>
                <a:latin typeface="微软雅黑" panose="020B0503020204020204" pitchFamily="34" charset="-122"/>
                <a:ea typeface="微软雅黑" panose="020B0503020204020204" pitchFamily="34" charset="-122"/>
              </a:rPr>
              <a:t>第二章   操作说明</a:t>
            </a:r>
            <a:endParaRPr lang="zh-CN" altLang="en-US" sz="2400" b="1">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p:cNvSpPr txBox="1">
            <a:spLocks noChangeArrowheads="1"/>
          </p:cNvSpPr>
          <p:nvPr/>
        </p:nvSpPr>
        <p:spPr bwMode="auto">
          <a:xfrm>
            <a:off x="777875" y="327025"/>
            <a:ext cx="614807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solidFill>
                  <a:srgbClr val="595959"/>
                </a:solidFill>
                <a:latin typeface="微软雅黑" panose="020B0503020204020204" pitchFamily="34" charset="-122"/>
                <a:ea typeface="微软雅黑" panose="020B0503020204020204" pitchFamily="34" charset="-122"/>
              </a:rPr>
              <a:t>第二章  流程说明（</a:t>
            </a:r>
            <a:r>
              <a:rPr lang="zh-CN" altLang="en-US" sz="2400" b="1">
                <a:solidFill>
                  <a:srgbClr val="FF0000"/>
                </a:solidFill>
                <a:latin typeface="微软雅黑" panose="020B0503020204020204" pitchFamily="34" charset="-122"/>
                <a:ea typeface="微软雅黑" panose="020B0503020204020204" pitchFamily="34" charset="-122"/>
              </a:rPr>
              <a:t>注册</a:t>
            </a:r>
            <a:r>
              <a:rPr lang="zh-CN" altLang="en-US" sz="2400" b="1">
                <a:solidFill>
                  <a:srgbClr val="595959"/>
                </a:solidFill>
                <a:latin typeface="微软雅黑" panose="020B0503020204020204" pitchFamily="34" charset="-122"/>
                <a:ea typeface="微软雅黑" panose="020B0503020204020204" pitchFamily="34" charset="-122"/>
              </a:rPr>
              <a:t>）</a:t>
            </a:r>
            <a:endParaRPr lang="zh-CN" altLang="en-US" sz="2400" b="1">
              <a:solidFill>
                <a:srgbClr val="595959"/>
              </a:solidFill>
              <a:latin typeface="微软雅黑" panose="020B0503020204020204" pitchFamily="34" charset="-122"/>
              <a:ea typeface="微软雅黑" panose="020B0503020204020204" pitchFamily="34" charset="-122"/>
            </a:endParaRPr>
          </a:p>
        </p:txBody>
      </p:sp>
      <p:sp>
        <p:nvSpPr>
          <p:cNvPr id="35849" name="AutoShape 6"/>
          <p:cNvSpPr/>
          <p:nvPr/>
        </p:nvSpPr>
        <p:spPr bwMode="auto">
          <a:xfrm>
            <a:off x="7990205" y="395605"/>
            <a:ext cx="720000" cy="720000"/>
          </a:xfrm>
          <a:prstGeom prst="diamond">
            <a:avLst/>
          </a:prstGeom>
          <a:solidFill>
            <a:schemeClr val="accent1">
              <a:lumMod val="60000"/>
              <a:lumOff val="40000"/>
            </a:schemeClr>
          </a:solidFill>
          <a:ln w="25400">
            <a:solidFill>
              <a:schemeClr val="tx1">
                <a:alpha val="0"/>
              </a:schemeClr>
            </a:solidFill>
            <a:miter lim="800000"/>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900">
              <a:solidFill>
                <a:srgbClr val="7F7F7F"/>
              </a:solidFill>
              <a:latin typeface="Gill Sans"/>
              <a:ea typeface="ヒラギノ角ゴ ProN W3"/>
              <a:cs typeface="ヒラギノ角ゴ ProN W3"/>
              <a:sym typeface="Gill Sans"/>
            </a:endParaRPr>
          </a:p>
        </p:txBody>
      </p:sp>
      <p:sp>
        <p:nvSpPr>
          <p:cNvPr id="23585" name="Oval 169"/>
          <p:cNvSpPr>
            <a:spLocks noChangeArrowheads="1"/>
          </p:cNvSpPr>
          <p:nvPr/>
        </p:nvSpPr>
        <p:spPr bwMode="auto">
          <a:xfrm>
            <a:off x="8164294" y="567391"/>
            <a:ext cx="360000" cy="3600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en-AU" sz="1800">
                <a:solidFill>
                  <a:srgbClr val="99AEBA"/>
                </a:solidFill>
                <a:latin typeface="微软雅黑" panose="020B0503020204020204" pitchFamily="34" charset="-122"/>
                <a:ea typeface="微软雅黑" panose="020B0503020204020204" pitchFamily="34" charset="-122"/>
              </a:rPr>
              <a:t>1</a:t>
            </a:r>
            <a:endParaRPr lang="en-US" altLang="en-AU" sz="1800">
              <a:solidFill>
                <a:srgbClr val="99AEBA"/>
              </a:solidFill>
              <a:latin typeface="微软雅黑" panose="020B0503020204020204" pitchFamily="34" charset="-122"/>
              <a:ea typeface="微软雅黑" panose="020B0503020204020204" pitchFamily="34" charset="-122"/>
            </a:endParaRPr>
          </a:p>
        </p:txBody>
      </p:sp>
      <p:sp>
        <p:nvSpPr>
          <p:cNvPr id="10" name="TextBox 16"/>
          <p:cNvSpPr txBox="1">
            <a:spLocks noChangeArrowheads="1"/>
          </p:cNvSpPr>
          <p:nvPr/>
        </p:nvSpPr>
        <p:spPr bwMode="auto">
          <a:xfrm>
            <a:off x="9502775" y="5019040"/>
            <a:ext cx="1579880" cy="3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ct val="0"/>
              </a:spcBef>
              <a:buFont typeface="Arial" panose="020B0604020202020204" pitchFamily="34" charset="0"/>
              <a:buNone/>
            </a:pPr>
            <a:r>
              <a:rPr lang="zh-CN" altLang="en-US" sz="1400" b="1">
                <a:solidFill>
                  <a:srgbClr val="FF0000"/>
                </a:solidFill>
                <a:latin typeface="微软雅黑" panose="020B0503020204020204" pitchFamily="34" charset="-122"/>
                <a:ea typeface="微软雅黑" panose="020B0503020204020204" pitchFamily="34" charset="-122"/>
              </a:rPr>
              <a:t>扫码下载</a:t>
            </a:r>
            <a:r>
              <a:rPr lang="en-US" altLang="zh-CN" sz="1400" b="1">
                <a:solidFill>
                  <a:srgbClr val="FF0000"/>
                </a:solidFill>
                <a:latin typeface="微软雅黑" panose="020B0503020204020204" pitchFamily="34" charset="-122"/>
                <a:ea typeface="微软雅黑" panose="020B0503020204020204" pitchFamily="34" charset="-122"/>
              </a:rPr>
              <a:t>App</a:t>
            </a:r>
            <a:endParaRPr lang="en-US" altLang="zh-CN" sz="1400" b="1">
              <a:solidFill>
                <a:srgbClr val="FF0000"/>
              </a:solidFill>
              <a:latin typeface="微软雅黑" panose="020B0503020204020204" pitchFamily="34" charset="-122"/>
              <a:ea typeface="微软雅黑" panose="020B0503020204020204" pitchFamily="34" charset="-122"/>
            </a:endParaRPr>
          </a:p>
        </p:txBody>
      </p:sp>
      <p:pic>
        <p:nvPicPr>
          <p:cNvPr id="15" name="图片 14" descr="湖南民达-ios"/>
          <p:cNvPicPr>
            <a:picLocks noChangeAspect="1"/>
          </p:cNvPicPr>
          <p:nvPr/>
        </p:nvPicPr>
        <p:blipFill>
          <a:blip r:embed="rId1"/>
          <a:stretch>
            <a:fillRect/>
          </a:stretch>
        </p:blipFill>
        <p:spPr>
          <a:xfrm>
            <a:off x="10780395" y="5444490"/>
            <a:ext cx="1097285" cy="1260000"/>
          </a:xfrm>
          <a:prstGeom prst="rect">
            <a:avLst/>
          </a:prstGeom>
        </p:spPr>
      </p:pic>
      <p:sp>
        <p:nvSpPr>
          <p:cNvPr id="5" name="TextBox 35"/>
          <p:cNvSpPr txBox="1">
            <a:spLocks noChangeArrowheads="1"/>
          </p:cNvSpPr>
          <p:nvPr/>
        </p:nvSpPr>
        <p:spPr bwMode="auto">
          <a:xfrm>
            <a:off x="6735445" y="1259840"/>
            <a:ext cx="5365750" cy="393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ct val="0"/>
              </a:spcBef>
              <a:buFont typeface="Arial" panose="020B0604020202020204" pitchFamily="34" charset="0"/>
              <a:buNone/>
            </a:pPr>
            <a:r>
              <a:rPr lang="zh-CN" sz="1400">
                <a:latin typeface="微软雅黑" panose="020B0503020204020204" pitchFamily="34" charset="-122"/>
                <a:ea typeface="微软雅黑" panose="020B0503020204020204" pitchFamily="34" charset="-122"/>
                <a:sym typeface="+mn-ea"/>
              </a:rPr>
              <a:t>注册时为了验证注册人的的真实性，系统仅支持拍照上传</a:t>
            </a:r>
            <a:r>
              <a:rPr lang="en-US" altLang="zh-CN" sz="1400">
                <a:latin typeface="微软雅黑" panose="020B0503020204020204" pitchFamily="34" charset="-122"/>
                <a:ea typeface="微软雅黑" panose="020B0503020204020204" pitchFamily="34" charset="-122"/>
                <a:sym typeface="+mn-ea"/>
              </a:rPr>
              <a:t>“</a:t>
            </a:r>
            <a:r>
              <a:rPr lang="zh-CN" altLang="en-US" sz="1400">
                <a:latin typeface="微软雅黑" panose="020B0503020204020204" pitchFamily="34" charset="-122"/>
                <a:ea typeface="微软雅黑" panose="020B0503020204020204" pitchFamily="34" charset="-122"/>
                <a:sym typeface="+mn-ea"/>
              </a:rPr>
              <a:t>医疗机构执业许可证</a:t>
            </a:r>
            <a:r>
              <a:rPr lang="en-US" altLang="zh-CN" sz="1400">
                <a:latin typeface="微软雅黑" panose="020B0503020204020204" pitchFamily="34" charset="-122"/>
                <a:ea typeface="微软雅黑" panose="020B0503020204020204" pitchFamily="34" charset="-122"/>
                <a:sym typeface="+mn-ea"/>
              </a:rPr>
              <a:t>”</a:t>
            </a:r>
            <a:r>
              <a:rPr lang="zh-CN" sz="1400">
                <a:latin typeface="微软雅黑" panose="020B0503020204020204" pitchFamily="34" charset="-122"/>
                <a:ea typeface="微软雅黑" panose="020B0503020204020204" pitchFamily="34" charset="-122"/>
                <a:sym typeface="+mn-ea"/>
              </a:rPr>
              <a:t>以及法人或负责人的身份证照片，请上传正确的证照照片，如有误需要重新注册上传；</a:t>
            </a:r>
            <a:endParaRPr lang="zh-CN" sz="1400">
              <a:latin typeface="微软雅黑" panose="020B0503020204020204" pitchFamily="34" charset="-122"/>
              <a:ea typeface="微软雅黑" panose="020B0503020204020204" pitchFamily="34" charset="-122"/>
              <a:sym typeface="+mn-ea"/>
            </a:endParaRPr>
          </a:p>
          <a:p>
            <a:pPr eaLnBrk="1" hangingPunct="1">
              <a:lnSpc>
                <a:spcPct val="130000"/>
              </a:lnSpc>
              <a:spcBef>
                <a:spcPct val="0"/>
              </a:spcBef>
              <a:buFont typeface="Arial" panose="020B0604020202020204" pitchFamily="34" charset="0"/>
              <a:buNone/>
            </a:pPr>
            <a:endParaRPr lang="zh-CN" sz="1400">
              <a:latin typeface="微软雅黑" panose="020B0503020204020204" pitchFamily="34" charset="-122"/>
              <a:ea typeface="微软雅黑" panose="020B0503020204020204" pitchFamily="34" charset="-122"/>
              <a:sym typeface="+mn-ea"/>
            </a:endParaRPr>
          </a:p>
          <a:p>
            <a:pPr eaLnBrk="1" hangingPunct="1">
              <a:lnSpc>
                <a:spcPct val="130000"/>
              </a:lnSpc>
              <a:spcBef>
                <a:spcPct val="0"/>
              </a:spcBef>
              <a:buFont typeface="Arial" panose="020B0604020202020204" pitchFamily="34" charset="0"/>
              <a:buNone/>
            </a:pPr>
            <a:r>
              <a:rPr lang="zh-CN" sz="1400">
                <a:latin typeface="微软雅黑" panose="020B0503020204020204" pitchFamily="34" charset="-122"/>
                <a:ea typeface="微软雅黑" panose="020B0503020204020204" pitchFamily="34" charset="-122"/>
                <a:sym typeface="+mn-ea"/>
              </a:rPr>
              <a:t>身份证如果是法人本人的，则不需要上传授权书，如果不是法人的，需要上传授权书。授权书模板可在注册页面中点击</a:t>
            </a:r>
            <a:r>
              <a:rPr lang="en-US" altLang="zh-CN" sz="1400">
                <a:latin typeface="微软雅黑" panose="020B0503020204020204" pitchFamily="34" charset="-122"/>
                <a:ea typeface="微软雅黑" panose="020B0503020204020204" pitchFamily="34" charset="-122"/>
                <a:sym typeface="+mn-ea"/>
              </a:rPr>
              <a:t>“</a:t>
            </a:r>
            <a:r>
              <a:rPr lang="zh-CN" altLang="en-US" sz="1400">
                <a:latin typeface="微软雅黑" panose="020B0503020204020204" pitchFamily="34" charset="-122"/>
                <a:ea typeface="微软雅黑" panose="020B0503020204020204" pitchFamily="34" charset="-122"/>
                <a:sym typeface="+mn-ea"/>
              </a:rPr>
              <a:t>查看示例</a:t>
            </a:r>
            <a:r>
              <a:rPr lang="en-US" altLang="zh-CN" sz="1400">
                <a:latin typeface="微软雅黑" panose="020B0503020204020204" pitchFamily="34" charset="-122"/>
                <a:ea typeface="微软雅黑" panose="020B0503020204020204" pitchFamily="34" charset="-122"/>
                <a:sym typeface="+mn-ea"/>
              </a:rPr>
              <a:t>”</a:t>
            </a:r>
            <a:r>
              <a:rPr lang="zh-CN" altLang="en-US" sz="1400">
                <a:latin typeface="微软雅黑" panose="020B0503020204020204" pitchFamily="34" charset="-122"/>
                <a:ea typeface="微软雅黑" panose="020B0503020204020204" pitchFamily="34" charset="-122"/>
                <a:sym typeface="+mn-ea"/>
              </a:rPr>
              <a:t>了解</a:t>
            </a:r>
            <a:endParaRPr lang="zh-CN" sz="1400">
              <a:latin typeface="微软雅黑" panose="020B0503020204020204" pitchFamily="34" charset="-122"/>
              <a:ea typeface="微软雅黑" panose="020B0503020204020204" pitchFamily="34" charset="-122"/>
              <a:sym typeface="+mn-ea"/>
            </a:endParaRPr>
          </a:p>
          <a:p>
            <a:pPr eaLnBrk="1" hangingPunct="1">
              <a:lnSpc>
                <a:spcPct val="130000"/>
              </a:lnSpc>
              <a:spcBef>
                <a:spcPct val="0"/>
              </a:spcBef>
              <a:buFont typeface="Arial" panose="020B0604020202020204" pitchFamily="34" charset="0"/>
              <a:buNone/>
            </a:pPr>
            <a:endParaRPr lang="zh-CN" sz="1400">
              <a:latin typeface="微软雅黑" panose="020B0503020204020204" pitchFamily="34" charset="-122"/>
              <a:ea typeface="微软雅黑" panose="020B0503020204020204" pitchFamily="34" charset="-122"/>
              <a:sym typeface="+mn-ea"/>
            </a:endParaRPr>
          </a:p>
          <a:p>
            <a:pPr eaLnBrk="1" hangingPunct="1">
              <a:lnSpc>
                <a:spcPct val="130000"/>
              </a:lnSpc>
              <a:spcBef>
                <a:spcPct val="0"/>
              </a:spcBef>
              <a:buFont typeface="Arial" panose="020B0604020202020204" pitchFamily="34" charset="0"/>
              <a:buNone/>
            </a:pPr>
            <a:r>
              <a:rPr lang="zh-CN" sz="1400">
                <a:latin typeface="微软雅黑" panose="020B0503020204020204" pitchFamily="34" charset="-122"/>
                <a:ea typeface="微软雅黑" panose="020B0503020204020204" pitchFamily="34" charset="-122"/>
                <a:sym typeface="+mn-ea"/>
              </a:rPr>
              <a:t>企业名称需确认与</a:t>
            </a:r>
            <a:r>
              <a:rPr lang="en-US" altLang="zh-CN" sz="1400">
                <a:latin typeface="微软雅黑" panose="020B0503020204020204" pitchFamily="34" charset="-122"/>
                <a:ea typeface="微软雅黑" panose="020B0503020204020204" pitchFamily="34" charset="-122"/>
                <a:sym typeface="+mn-ea"/>
              </a:rPr>
              <a:t>“</a:t>
            </a:r>
            <a:r>
              <a:rPr lang="zh-CN" altLang="en-US" sz="1400">
                <a:latin typeface="微软雅黑" panose="020B0503020204020204" pitchFamily="34" charset="-122"/>
                <a:ea typeface="微软雅黑" panose="020B0503020204020204" pitchFamily="34" charset="-122"/>
                <a:sym typeface="+mn-ea"/>
              </a:rPr>
              <a:t>医疗机构执业许可证</a:t>
            </a:r>
            <a:r>
              <a:rPr lang="en-US" altLang="zh-CN" sz="1400">
                <a:latin typeface="微软雅黑" panose="020B0503020204020204" pitchFamily="34" charset="-122"/>
                <a:ea typeface="微软雅黑" panose="020B0503020204020204" pitchFamily="34" charset="-122"/>
                <a:sym typeface="+mn-ea"/>
              </a:rPr>
              <a:t>”</a:t>
            </a:r>
            <a:r>
              <a:rPr lang="zh-CN" sz="1400">
                <a:latin typeface="微软雅黑" panose="020B0503020204020204" pitchFamily="34" charset="-122"/>
                <a:ea typeface="微软雅黑" panose="020B0503020204020204" pitchFamily="34" charset="-122"/>
                <a:sym typeface="+mn-ea"/>
              </a:rPr>
              <a:t>中的企业名称完全一致，用于首营资料的关联，否则将无法正常下单采购。</a:t>
            </a:r>
            <a:endParaRPr lang="zh-CN" sz="1400">
              <a:latin typeface="微软雅黑" panose="020B0503020204020204" pitchFamily="34" charset="-122"/>
              <a:ea typeface="微软雅黑" panose="020B0503020204020204" pitchFamily="34" charset="-122"/>
              <a:sym typeface="+mn-ea"/>
            </a:endParaRPr>
          </a:p>
          <a:p>
            <a:pPr eaLnBrk="1" hangingPunct="1">
              <a:lnSpc>
                <a:spcPct val="130000"/>
              </a:lnSpc>
              <a:spcBef>
                <a:spcPct val="0"/>
              </a:spcBef>
              <a:buFont typeface="Arial" panose="020B0604020202020204" pitchFamily="34" charset="0"/>
              <a:buNone/>
            </a:pPr>
            <a:endParaRPr lang="zh-CN" sz="1400">
              <a:latin typeface="微软雅黑" panose="020B0503020204020204" pitchFamily="34" charset="-122"/>
              <a:ea typeface="微软雅黑" panose="020B0503020204020204" pitchFamily="34" charset="-122"/>
              <a:sym typeface="+mn-ea"/>
            </a:endParaRPr>
          </a:p>
          <a:p>
            <a:pPr eaLnBrk="1" hangingPunct="1">
              <a:lnSpc>
                <a:spcPct val="130000"/>
              </a:lnSpc>
              <a:spcBef>
                <a:spcPct val="0"/>
              </a:spcBef>
              <a:buFont typeface="Arial" panose="020B0604020202020204" pitchFamily="34" charset="0"/>
              <a:buNone/>
            </a:pPr>
            <a:r>
              <a:rPr lang="zh-CN" sz="1400">
                <a:solidFill>
                  <a:srgbClr val="FF0000"/>
                </a:solidFill>
                <a:latin typeface="微软雅黑" panose="020B0503020204020204" pitchFamily="34" charset="-122"/>
                <a:ea typeface="微软雅黑" panose="020B0503020204020204" pitchFamily="34" charset="-122"/>
                <a:sym typeface="+mn-ea"/>
              </a:rPr>
              <a:t>注意：客户注册不再需要填写邀请码了，邀请码功能已经去掉；</a:t>
            </a:r>
            <a:endParaRPr lang="zh-CN" sz="1400">
              <a:solidFill>
                <a:srgbClr val="FF0000"/>
              </a:solidFill>
              <a:latin typeface="微软雅黑" panose="020B0503020204020204" pitchFamily="34" charset="-122"/>
              <a:ea typeface="微软雅黑" panose="020B0503020204020204" pitchFamily="34" charset="-122"/>
              <a:sym typeface="+mn-ea"/>
            </a:endParaRPr>
          </a:p>
          <a:p>
            <a:pPr eaLnBrk="1" hangingPunct="1">
              <a:lnSpc>
                <a:spcPct val="130000"/>
              </a:lnSpc>
              <a:spcBef>
                <a:spcPct val="0"/>
              </a:spcBef>
              <a:buFont typeface="Arial" panose="020B0604020202020204" pitchFamily="34" charset="0"/>
              <a:buNone/>
            </a:pPr>
            <a:r>
              <a:rPr lang="zh-CN" sz="1400">
                <a:solidFill>
                  <a:srgbClr val="FF0000"/>
                </a:solidFill>
                <a:latin typeface="微软雅黑" panose="020B0503020204020204" pitchFamily="34" charset="-122"/>
                <a:ea typeface="微软雅黑" panose="020B0503020204020204" pitchFamily="34" charset="-122"/>
                <a:sym typeface="+mn-ea"/>
              </a:rPr>
              <a:t>此处上传的证件仅用于验证客户的真实性，与首营资料备案无关；</a:t>
            </a:r>
            <a:endParaRPr sz="1400">
              <a:solidFill>
                <a:srgbClr val="FF0000"/>
              </a:solidFill>
              <a:latin typeface="微软雅黑" panose="020B0503020204020204" pitchFamily="34" charset="-122"/>
              <a:ea typeface="微软雅黑" panose="020B0503020204020204" pitchFamily="34" charset="-122"/>
              <a:sym typeface="+mn-ea"/>
            </a:endParaRPr>
          </a:p>
          <a:p>
            <a:pPr eaLnBrk="1" hangingPunct="1">
              <a:lnSpc>
                <a:spcPct val="130000"/>
              </a:lnSpc>
              <a:spcBef>
                <a:spcPct val="0"/>
              </a:spcBef>
              <a:buFont typeface="Arial" panose="020B0604020202020204" pitchFamily="34" charset="0"/>
              <a:buNone/>
            </a:pPr>
            <a:endParaRPr sz="1400">
              <a:latin typeface="微软雅黑" panose="020B0503020204020204" pitchFamily="34" charset="-122"/>
              <a:ea typeface="微软雅黑" panose="020B0503020204020204" pitchFamily="34" charset="-122"/>
              <a:sym typeface="+mn-ea"/>
            </a:endParaRPr>
          </a:p>
          <a:p>
            <a:pPr eaLnBrk="1" hangingPunct="1">
              <a:lnSpc>
                <a:spcPct val="130000"/>
              </a:lnSpc>
              <a:spcBef>
                <a:spcPct val="0"/>
              </a:spcBef>
              <a:buFont typeface="Arial" panose="020B0604020202020204" pitchFamily="34" charset="0"/>
              <a:buNone/>
            </a:pPr>
            <a:endParaRPr sz="1400">
              <a:latin typeface="微软雅黑" panose="020B0503020204020204" pitchFamily="34" charset="-122"/>
              <a:ea typeface="微软雅黑" panose="020B0503020204020204" pitchFamily="34" charset="-122"/>
              <a:sym typeface="+mn-ea"/>
            </a:endParaRPr>
          </a:p>
          <a:p>
            <a:pPr eaLnBrk="1" hangingPunct="1">
              <a:lnSpc>
                <a:spcPct val="130000"/>
              </a:lnSpc>
              <a:spcBef>
                <a:spcPct val="0"/>
              </a:spcBef>
              <a:buFont typeface="Arial" panose="020B0604020202020204" pitchFamily="34" charset="0"/>
              <a:buNone/>
            </a:pPr>
            <a:endParaRPr lang="zh-CN" altLang="en-US" sz="1400">
              <a:solidFill>
                <a:srgbClr val="595959"/>
              </a:solidFill>
              <a:latin typeface="微软雅黑" panose="020B0503020204020204" pitchFamily="34" charset="-122"/>
              <a:ea typeface="微软雅黑" panose="020B0503020204020204" pitchFamily="34" charset="-122"/>
              <a:sym typeface="+mn-ea"/>
            </a:endParaRPr>
          </a:p>
        </p:txBody>
      </p:sp>
      <p:sp>
        <p:nvSpPr>
          <p:cNvPr id="3" name="TextBox 15"/>
          <p:cNvSpPr txBox="1">
            <a:spLocks noChangeArrowheads="1"/>
          </p:cNvSpPr>
          <p:nvPr/>
        </p:nvSpPr>
        <p:spPr bwMode="auto">
          <a:xfrm>
            <a:off x="8785860" y="534035"/>
            <a:ext cx="22205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solidFill>
                  <a:srgbClr val="262626"/>
                </a:solidFill>
                <a:latin typeface="微软雅黑" panose="020B0503020204020204" pitchFamily="34" charset="-122"/>
                <a:ea typeface="微软雅黑" panose="020B0503020204020204" pitchFamily="34" charset="-122"/>
                <a:sym typeface="Gill Sans"/>
              </a:rPr>
              <a:t>客户注册</a:t>
            </a:r>
            <a:endParaRPr lang="zh-CN" altLang="en-US" sz="2400" b="1">
              <a:solidFill>
                <a:srgbClr val="262626"/>
              </a:solidFill>
              <a:latin typeface="微软雅黑" panose="020B0503020204020204" pitchFamily="34" charset="-122"/>
              <a:ea typeface="微软雅黑" panose="020B0503020204020204" pitchFamily="34" charset="-122"/>
              <a:sym typeface="Gill Sans"/>
            </a:endParaRPr>
          </a:p>
        </p:txBody>
      </p:sp>
      <p:pic>
        <p:nvPicPr>
          <p:cNvPr id="4" name="图片 3" descr="538e0f8952b56bba7f42f6e15c37993"/>
          <p:cNvPicPr>
            <a:picLocks noChangeAspect="1"/>
          </p:cNvPicPr>
          <p:nvPr/>
        </p:nvPicPr>
        <p:blipFill>
          <a:blip r:embed="rId2"/>
          <a:stretch>
            <a:fillRect/>
          </a:stretch>
        </p:blipFill>
        <p:spPr>
          <a:xfrm>
            <a:off x="9196070" y="5409565"/>
            <a:ext cx="1152000" cy="1152000"/>
          </a:xfrm>
          <a:prstGeom prst="rect">
            <a:avLst/>
          </a:prstGeom>
        </p:spPr>
      </p:pic>
      <p:sp>
        <p:nvSpPr>
          <p:cNvPr id="7" name="文本框 6"/>
          <p:cNvSpPr txBox="1"/>
          <p:nvPr/>
        </p:nvSpPr>
        <p:spPr>
          <a:xfrm>
            <a:off x="9196070" y="6517640"/>
            <a:ext cx="1100455" cy="213995"/>
          </a:xfrm>
          <a:prstGeom prst="rect">
            <a:avLst/>
          </a:prstGeom>
          <a:noFill/>
        </p:spPr>
        <p:txBody>
          <a:bodyPr wrap="none" rtlCol="0">
            <a:spAutoFit/>
          </a:bodyPr>
          <a:p>
            <a:r>
              <a:rPr lang="zh-CN" altLang="en-US" sz="800" b="1">
                <a:solidFill>
                  <a:srgbClr val="FF0000"/>
                </a:solidFill>
              </a:rPr>
              <a:t>湖南民达</a:t>
            </a:r>
            <a:r>
              <a:rPr lang="en-US" altLang="zh-CN" sz="800" b="1">
                <a:solidFill>
                  <a:srgbClr val="FF0000"/>
                </a:solidFill>
              </a:rPr>
              <a:t>App-</a:t>
            </a:r>
            <a:r>
              <a:rPr lang="zh-CN" altLang="en-US" sz="800" b="1">
                <a:solidFill>
                  <a:srgbClr val="FF0000"/>
                </a:solidFill>
              </a:rPr>
              <a:t>安卓版</a:t>
            </a:r>
            <a:endParaRPr lang="zh-CN" altLang="en-US" sz="800" b="1">
              <a:solidFill>
                <a:srgbClr val="FF0000"/>
              </a:solidFill>
            </a:endParaRPr>
          </a:p>
        </p:txBody>
      </p:sp>
      <p:pic>
        <p:nvPicPr>
          <p:cNvPr id="11" name="图片 10" descr="6fb68dce36a8aa1fb1999951ff83c1d"/>
          <p:cNvPicPr>
            <a:picLocks noChangeAspect="1"/>
          </p:cNvPicPr>
          <p:nvPr/>
        </p:nvPicPr>
        <p:blipFill>
          <a:blip r:embed="rId3"/>
          <a:stretch>
            <a:fillRect/>
          </a:stretch>
        </p:blipFill>
        <p:spPr>
          <a:xfrm>
            <a:off x="3911600" y="893445"/>
            <a:ext cx="2661333" cy="5760000"/>
          </a:xfrm>
          <a:prstGeom prst="rect">
            <a:avLst/>
          </a:prstGeom>
        </p:spPr>
      </p:pic>
      <p:pic>
        <p:nvPicPr>
          <p:cNvPr id="6" name="图片 5" descr="affe0099843fd83ab8ff95ac22d2a83"/>
          <p:cNvPicPr>
            <a:picLocks noChangeAspect="1"/>
          </p:cNvPicPr>
          <p:nvPr/>
        </p:nvPicPr>
        <p:blipFill>
          <a:blip r:embed="rId4"/>
          <a:stretch>
            <a:fillRect/>
          </a:stretch>
        </p:blipFill>
        <p:spPr>
          <a:xfrm>
            <a:off x="862330" y="944245"/>
            <a:ext cx="2661333" cy="5760000"/>
          </a:xfrm>
          <a:prstGeom prst="rect">
            <a:avLst/>
          </a:prstGeom>
        </p:spPr>
      </p:pic>
    </p:spTree>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p:cNvSpPr txBox="1">
            <a:spLocks noChangeArrowheads="1"/>
          </p:cNvSpPr>
          <p:nvPr/>
        </p:nvSpPr>
        <p:spPr bwMode="auto">
          <a:xfrm>
            <a:off x="777875" y="327025"/>
            <a:ext cx="48075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solidFill>
                  <a:srgbClr val="595959"/>
                </a:solidFill>
                <a:latin typeface="微软雅黑" panose="020B0503020204020204" pitchFamily="34" charset="-122"/>
                <a:ea typeface="微软雅黑" panose="020B0503020204020204" pitchFamily="34" charset="-122"/>
              </a:rPr>
              <a:t>第二章  流程说明（</a:t>
            </a:r>
            <a:r>
              <a:rPr lang="zh-CN" altLang="en-US" sz="2400" b="1">
                <a:solidFill>
                  <a:srgbClr val="FF0000"/>
                </a:solidFill>
                <a:latin typeface="微软雅黑" panose="020B0503020204020204" pitchFamily="34" charset="-122"/>
                <a:ea typeface="微软雅黑" panose="020B0503020204020204" pitchFamily="34" charset="-122"/>
              </a:rPr>
              <a:t>后台审核</a:t>
            </a:r>
            <a:r>
              <a:rPr lang="zh-CN" altLang="en-US" sz="2400" b="1">
                <a:solidFill>
                  <a:srgbClr val="595959"/>
                </a:solidFill>
                <a:latin typeface="微软雅黑" panose="020B0503020204020204" pitchFamily="34" charset="-122"/>
                <a:ea typeface="微软雅黑" panose="020B0503020204020204" pitchFamily="34" charset="-122"/>
              </a:rPr>
              <a:t>）</a:t>
            </a:r>
            <a:endParaRPr lang="zh-CN" altLang="en-US" sz="2400" b="1">
              <a:solidFill>
                <a:srgbClr val="595959"/>
              </a:solidFill>
              <a:latin typeface="微软雅黑" panose="020B0503020204020204" pitchFamily="34" charset="-122"/>
              <a:ea typeface="微软雅黑" panose="020B0503020204020204" pitchFamily="34" charset="-122"/>
            </a:endParaRPr>
          </a:p>
        </p:txBody>
      </p:sp>
      <p:sp>
        <p:nvSpPr>
          <p:cNvPr id="21" name="AutoShape 5"/>
          <p:cNvSpPr/>
          <p:nvPr/>
        </p:nvSpPr>
        <p:spPr bwMode="auto">
          <a:xfrm flipH="1">
            <a:off x="9969500" y="4489450"/>
            <a:ext cx="2222500" cy="2368550"/>
          </a:xfrm>
          <a:prstGeom prst="rtTriangle">
            <a:avLst/>
          </a:prstGeom>
          <a:solidFill>
            <a:srgbClr val="FFB7AF"/>
          </a:solidFill>
          <a:ln w="25400">
            <a:solidFill>
              <a:schemeClr val="tx1">
                <a:alpha val="0"/>
              </a:schemeClr>
            </a:solidFill>
            <a:miter lim="800000"/>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900">
              <a:solidFill>
                <a:srgbClr val="000000"/>
              </a:solidFill>
              <a:latin typeface="Gill Sans"/>
              <a:ea typeface="ヒラギノ角ゴ ProN W3"/>
              <a:cs typeface="ヒラギノ角ゴ ProN W3"/>
              <a:sym typeface="Gill Sans"/>
            </a:endParaRPr>
          </a:p>
        </p:txBody>
      </p:sp>
      <p:sp>
        <p:nvSpPr>
          <p:cNvPr id="35849" name="AutoShape 6"/>
          <p:cNvSpPr/>
          <p:nvPr/>
        </p:nvSpPr>
        <p:spPr bwMode="auto">
          <a:xfrm>
            <a:off x="8335645" y="876935"/>
            <a:ext cx="720000" cy="720000"/>
          </a:xfrm>
          <a:prstGeom prst="diamond">
            <a:avLst/>
          </a:prstGeom>
          <a:solidFill>
            <a:srgbClr val="FFC000"/>
          </a:solidFill>
          <a:ln w="25400">
            <a:solidFill>
              <a:schemeClr val="tx1">
                <a:alpha val="0"/>
              </a:schemeClr>
            </a:solidFill>
            <a:miter lim="800000"/>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900">
              <a:solidFill>
                <a:srgbClr val="7F7F7F"/>
              </a:solidFill>
              <a:latin typeface="Gill Sans"/>
              <a:ea typeface="ヒラギノ角ゴ ProN W3"/>
              <a:cs typeface="ヒラギノ角ゴ ProN W3"/>
              <a:sym typeface="Gill Sans"/>
            </a:endParaRPr>
          </a:p>
        </p:txBody>
      </p:sp>
      <p:sp>
        <p:nvSpPr>
          <p:cNvPr id="23585" name="Oval 169"/>
          <p:cNvSpPr>
            <a:spLocks noChangeArrowheads="1"/>
          </p:cNvSpPr>
          <p:nvPr/>
        </p:nvSpPr>
        <p:spPr bwMode="auto">
          <a:xfrm>
            <a:off x="8509734" y="1048721"/>
            <a:ext cx="360000" cy="3600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en-AU" sz="1800">
                <a:solidFill>
                  <a:srgbClr val="99AEBA"/>
                </a:solidFill>
                <a:latin typeface="微软雅黑" panose="020B0503020204020204" pitchFamily="34" charset="-122"/>
                <a:ea typeface="微软雅黑" panose="020B0503020204020204" pitchFamily="34" charset="-122"/>
              </a:rPr>
              <a:t>2</a:t>
            </a:r>
            <a:endParaRPr lang="en-US" altLang="en-AU" sz="1800">
              <a:solidFill>
                <a:srgbClr val="99AEBA"/>
              </a:solidFill>
              <a:latin typeface="微软雅黑" panose="020B0503020204020204" pitchFamily="34" charset="-122"/>
              <a:ea typeface="微软雅黑" panose="020B0503020204020204" pitchFamily="34" charset="-122"/>
            </a:endParaRPr>
          </a:p>
        </p:txBody>
      </p:sp>
      <p:sp>
        <p:nvSpPr>
          <p:cNvPr id="4" name="TextBox 35"/>
          <p:cNvSpPr txBox="1">
            <a:spLocks noChangeArrowheads="1"/>
          </p:cNvSpPr>
          <p:nvPr/>
        </p:nvSpPr>
        <p:spPr bwMode="auto">
          <a:xfrm>
            <a:off x="7167245" y="1929130"/>
            <a:ext cx="4806315" cy="400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ct val="0"/>
              </a:spcBef>
              <a:buFont typeface="Arial" panose="020B0604020202020204" pitchFamily="34" charset="0"/>
              <a:buNone/>
            </a:pPr>
            <a:r>
              <a:rPr lang="zh-CN" altLang="en-US" sz="1400">
                <a:solidFill>
                  <a:srgbClr val="595959"/>
                </a:solidFill>
                <a:latin typeface="微软雅黑" panose="020B0503020204020204" pitchFamily="34" charset="-122"/>
                <a:ea typeface="微软雅黑" panose="020B0503020204020204" pitchFamily="34" charset="-122"/>
              </a:rPr>
              <a:t>客户注册成功后，后台会进行资质审核，</a:t>
            </a: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r>
              <a:rPr lang="zh-CN" altLang="en-US" sz="1400">
                <a:solidFill>
                  <a:srgbClr val="595959"/>
                </a:solidFill>
                <a:latin typeface="微软雅黑" panose="020B0503020204020204" pitchFamily="34" charset="-122"/>
                <a:ea typeface="微软雅黑" panose="020B0503020204020204" pitchFamily="34" charset="-122"/>
              </a:rPr>
              <a:t>审核通过后，可使用注册的手机号码进行登录；</a:t>
            </a: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r>
              <a:rPr lang="zh-CN" altLang="en-US" sz="1400">
                <a:solidFill>
                  <a:srgbClr val="595959"/>
                </a:solidFill>
                <a:latin typeface="微软雅黑" panose="020B0503020204020204" pitchFamily="34" charset="-122"/>
                <a:ea typeface="微软雅黑" panose="020B0503020204020204" pitchFamily="34" charset="-122"/>
              </a:rPr>
              <a:t>如还未审核，登录时会提示</a:t>
            </a:r>
            <a:r>
              <a:rPr lang="en-US" altLang="zh-CN" sz="1400">
                <a:solidFill>
                  <a:srgbClr val="595959"/>
                </a:solidFill>
                <a:latin typeface="微软雅黑" panose="020B0503020204020204" pitchFamily="34" charset="-122"/>
                <a:ea typeface="微软雅黑" panose="020B0503020204020204" pitchFamily="34" charset="-122"/>
              </a:rPr>
              <a:t>“</a:t>
            </a:r>
            <a:r>
              <a:rPr lang="zh-CN" altLang="en-US" sz="1400">
                <a:solidFill>
                  <a:srgbClr val="595959"/>
                </a:solidFill>
                <a:latin typeface="微软雅黑" panose="020B0503020204020204" pitchFamily="34" charset="-122"/>
                <a:ea typeface="微软雅黑" panose="020B0503020204020204" pitchFamily="34" charset="-122"/>
              </a:rPr>
              <a:t>您的注册信息暂未审核，请联系您的业务员</a:t>
            </a:r>
            <a:r>
              <a:rPr lang="en-US" altLang="zh-CN" sz="1400">
                <a:solidFill>
                  <a:srgbClr val="595959"/>
                </a:solidFill>
                <a:latin typeface="微软雅黑" panose="020B0503020204020204" pitchFamily="34" charset="-122"/>
                <a:ea typeface="微软雅黑" panose="020B0503020204020204" pitchFamily="34" charset="-122"/>
              </a:rPr>
              <a:t>”</a:t>
            </a:r>
            <a:r>
              <a:rPr lang="zh-CN" altLang="en-US" sz="1400">
                <a:solidFill>
                  <a:srgbClr val="595959"/>
                </a:solidFill>
                <a:latin typeface="微软雅黑" panose="020B0503020204020204" pitchFamily="34" charset="-122"/>
                <a:ea typeface="微软雅黑" panose="020B0503020204020204" pitchFamily="34" charset="-122"/>
              </a:rPr>
              <a:t>；</a:t>
            </a: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r>
              <a:rPr lang="zh-CN" altLang="en-US" sz="1400">
                <a:solidFill>
                  <a:srgbClr val="595959"/>
                </a:solidFill>
                <a:latin typeface="微软雅黑" panose="020B0503020204020204" pitchFamily="34" charset="-122"/>
                <a:ea typeface="微软雅黑" panose="020B0503020204020204" pitchFamily="34" charset="-122"/>
              </a:rPr>
              <a:t>如审核未通过，客户会收到短信提示，可根据提示内容，调整上传资料后重新注册；</a:t>
            </a: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r>
              <a:rPr lang="zh-CN" altLang="en-US" sz="1400">
                <a:solidFill>
                  <a:srgbClr val="595959"/>
                </a:solidFill>
                <a:latin typeface="微软雅黑" panose="020B0503020204020204" pitchFamily="34" charset="-122"/>
                <a:ea typeface="微软雅黑" panose="020B0503020204020204" pitchFamily="34" charset="-122"/>
              </a:rPr>
              <a:t>也可联系业务员或客服进行处理；</a:t>
            </a: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r>
              <a:rPr lang="zh-CN" altLang="en-US" sz="1400">
                <a:solidFill>
                  <a:srgbClr val="595959"/>
                </a:solidFill>
                <a:latin typeface="微软雅黑" panose="020B0503020204020204" pitchFamily="34" charset="-122"/>
                <a:ea typeface="微软雅黑" panose="020B0503020204020204" pitchFamily="34" charset="-122"/>
              </a:rPr>
              <a:t>审核主要是审核该客户所填机构名称与执业许可证上是否相同，以及证照是否有误</a:t>
            </a: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endParaRPr lang="zh-CN" altLang="en-US" sz="1400">
              <a:solidFill>
                <a:srgbClr val="595959"/>
              </a:solidFill>
              <a:latin typeface="微软雅黑" panose="020B0503020204020204" pitchFamily="34" charset="-122"/>
              <a:ea typeface="微软雅黑" panose="020B0503020204020204" pitchFamily="34" charset="-122"/>
            </a:endParaRPr>
          </a:p>
        </p:txBody>
      </p:sp>
      <p:sp>
        <p:nvSpPr>
          <p:cNvPr id="2" name="TextBox 15"/>
          <p:cNvSpPr txBox="1">
            <a:spLocks noChangeArrowheads="1"/>
          </p:cNvSpPr>
          <p:nvPr/>
        </p:nvSpPr>
        <p:spPr bwMode="auto">
          <a:xfrm>
            <a:off x="9159240" y="1049020"/>
            <a:ext cx="218694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solidFill>
                  <a:srgbClr val="262626"/>
                </a:solidFill>
                <a:latin typeface="微软雅黑" panose="020B0503020204020204" pitchFamily="34" charset="-122"/>
                <a:ea typeface="微软雅黑" panose="020B0503020204020204" pitchFamily="34" charset="-122"/>
                <a:sym typeface="Gill Sans"/>
              </a:rPr>
              <a:t>账号审核</a:t>
            </a:r>
            <a:endParaRPr lang="zh-CN" altLang="en-US" sz="2400" b="1">
              <a:solidFill>
                <a:srgbClr val="262626"/>
              </a:solidFill>
              <a:latin typeface="微软雅黑" panose="020B0503020204020204" pitchFamily="34" charset="-122"/>
              <a:ea typeface="微软雅黑" panose="020B0503020204020204" pitchFamily="34" charset="-122"/>
              <a:sym typeface="Gill Sans"/>
            </a:endParaRPr>
          </a:p>
        </p:txBody>
      </p:sp>
      <p:pic>
        <p:nvPicPr>
          <p:cNvPr id="3" name="图片 2" descr="38bb2f452d25ab27879172e102eefcc"/>
          <p:cNvPicPr>
            <a:picLocks noChangeAspect="1"/>
          </p:cNvPicPr>
          <p:nvPr/>
        </p:nvPicPr>
        <p:blipFill>
          <a:blip r:embed="rId1"/>
          <a:stretch>
            <a:fillRect/>
          </a:stretch>
        </p:blipFill>
        <p:spPr>
          <a:xfrm>
            <a:off x="2666365" y="929005"/>
            <a:ext cx="2661333" cy="5760000"/>
          </a:xfrm>
          <a:prstGeom prst="rect">
            <a:avLst/>
          </a:prstGeom>
        </p:spPr>
      </p:pic>
    </p:spTree>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6"/>
          <p:cNvSpPr>
            <a:spLocks noChangeArrowheads="1"/>
          </p:cNvSpPr>
          <p:nvPr/>
        </p:nvSpPr>
        <p:spPr bwMode="auto">
          <a:xfrm>
            <a:off x="0" y="274638"/>
            <a:ext cx="503238"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3" name="矩形 7"/>
          <p:cNvSpPr>
            <a:spLocks noChangeArrowheads="1"/>
          </p:cNvSpPr>
          <p:nvPr/>
        </p:nvSpPr>
        <p:spPr bwMode="auto">
          <a:xfrm>
            <a:off x="563563" y="274638"/>
            <a:ext cx="152400" cy="538162"/>
          </a:xfrm>
          <a:prstGeom prst="rect">
            <a:avLst/>
          </a:prstGeom>
          <a:solidFill>
            <a:srgbClr val="FF5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0564E"/>
              </a:solidFill>
            </a:endParaRPr>
          </a:p>
        </p:txBody>
      </p:sp>
      <p:sp>
        <p:nvSpPr>
          <p:cNvPr id="25604" name="文本框 1"/>
          <p:cNvSpPr txBox="1">
            <a:spLocks noChangeArrowheads="1"/>
          </p:cNvSpPr>
          <p:nvPr/>
        </p:nvSpPr>
        <p:spPr bwMode="auto">
          <a:xfrm>
            <a:off x="777875" y="327025"/>
            <a:ext cx="48075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solidFill>
                  <a:srgbClr val="595959"/>
                </a:solidFill>
                <a:latin typeface="微软雅黑" panose="020B0503020204020204" pitchFamily="34" charset="-122"/>
                <a:ea typeface="微软雅黑" panose="020B0503020204020204" pitchFamily="34" charset="-122"/>
              </a:rPr>
              <a:t>第二章  流程说明（</a:t>
            </a:r>
            <a:r>
              <a:rPr lang="zh-CN" altLang="en-US" sz="2400" b="1">
                <a:solidFill>
                  <a:srgbClr val="FF0000"/>
                </a:solidFill>
                <a:latin typeface="微软雅黑" panose="020B0503020204020204" pitchFamily="34" charset="-122"/>
                <a:ea typeface="微软雅黑" panose="020B0503020204020204" pitchFamily="34" charset="-122"/>
              </a:rPr>
              <a:t>输入产品码</a:t>
            </a:r>
            <a:r>
              <a:rPr lang="zh-CN" altLang="en-US" sz="2400" b="1">
                <a:solidFill>
                  <a:srgbClr val="595959"/>
                </a:solidFill>
                <a:latin typeface="微软雅黑" panose="020B0503020204020204" pitchFamily="34" charset="-122"/>
                <a:ea typeface="微软雅黑" panose="020B0503020204020204" pitchFamily="34" charset="-122"/>
              </a:rPr>
              <a:t>）</a:t>
            </a:r>
            <a:endParaRPr lang="zh-CN" altLang="en-US" sz="2400" b="1">
              <a:solidFill>
                <a:srgbClr val="595959"/>
              </a:solidFill>
              <a:latin typeface="微软雅黑" panose="020B0503020204020204" pitchFamily="34" charset="-122"/>
              <a:ea typeface="微软雅黑" panose="020B0503020204020204" pitchFamily="34" charset="-122"/>
            </a:endParaRPr>
          </a:p>
        </p:txBody>
      </p:sp>
      <p:sp>
        <p:nvSpPr>
          <p:cNvPr id="21" name="AutoShape 5"/>
          <p:cNvSpPr/>
          <p:nvPr/>
        </p:nvSpPr>
        <p:spPr bwMode="auto">
          <a:xfrm flipH="1">
            <a:off x="9969500" y="4489450"/>
            <a:ext cx="2222500" cy="2368550"/>
          </a:xfrm>
          <a:prstGeom prst="rtTriangle">
            <a:avLst/>
          </a:prstGeom>
          <a:solidFill>
            <a:srgbClr val="FFB7AF"/>
          </a:solidFill>
          <a:ln w="25400">
            <a:solidFill>
              <a:schemeClr val="tx1">
                <a:alpha val="0"/>
              </a:schemeClr>
            </a:solidFill>
            <a:miter lim="800000"/>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900">
              <a:solidFill>
                <a:srgbClr val="000000"/>
              </a:solidFill>
              <a:latin typeface="Gill Sans"/>
              <a:ea typeface="ヒラギノ角ゴ ProN W3"/>
              <a:cs typeface="ヒラギノ角ゴ ProN W3"/>
              <a:sym typeface="Gill Sans"/>
            </a:endParaRPr>
          </a:p>
        </p:txBody>
      </p:sp>
      <p:sp>
        <p:nvSpPr>
          <p:cNvPr id="35849" name="AutoShape 6"/>
          <p:cNvSpPr/>
          <p:nvPr/>
        </p:nvSpPr>
        <p:spPr bwMode="auto">
          <a:xfrm>
            <a:off x="8335645" y="876935"/>
            <a:ext cx="720000" cy="720000"/>
          </a:xfrm>
          <a:prstGeom prst="diamond">
            <a:avLst/>
          </a:prstGeom>
          <a:solidFill>
            <a:srgbClr val="FFC000"/>
          </a:solidFill>
          <a:ln w="25400">
            <a:solidFill>
              <a:schemeClr val="tx1">
                <a:alpha val="0"/>
              </a:schemeClr>
            </a:solidFill>
            <a:miter lim="800000"/>
          </a:ln>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s-ES" altLang="en-US" sz="2900">
              <a:solidFill>
                <a:srgbClr val="7F7F7F"/>
              </a:solidFill>
              <a:latin typeface="Gill Sans"/>
              <a:ea typeface="ヒラギノ角ゴ ProN W3"/>
              <a:cs typeface="ヒラギノ角ゴ ProN W3"/>
              <a:sym typeface="Gill Sans"/>
            </a:endParaRPr>
          </a:p>
        </p:txBody>
      </p:sp>
      <p:sp>
        <p:nvSpPr>
          <p:cNvPr id="23585" name="Oval 169"/>
          <p:cNvSpPr>
            <a:spLocks noChangeArrowheads="1"/>
          </p:cNvSpPr>
          <p:nvPr/>
        </p:nvSpPr>
        <p:spPr bwMode="auto">
          <a:xfrm>
            <a:off x="8509734" y="1048721"/>
            <a:ext cx="360000" cy="3600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en-AU" sz="1800">
                <a:solidFill>
                  <a:srgbClr val="99AEBA"/>
                </a:solidFill>
                <a:latin typeface="微软雅黑" panose="020B0503020204020204" pitchFamily="34" charset="-122"/>
                <a:ea typeface="微软雅黑" panose="020B0503020204020204" pitchFamily="34" charset="-122"/>
              </a:rPr>
              <a:t>3</a:t>
            </a:r>
            <a:endParaRPr lang="en-US" altLang="en-AU" sz="1800">
              <a:solidFill>
                <a:srgbClr val="99AEBA"/>
              </a:solidFill>
              <a:latin typeface="微软雅黑" panose="020B0503020204020204" pitchFamily="34" charset="-122"/>
              <a:ea typeface="微软雅黑" panose="020B0503020204020204" pitchFamily="34" charset="-122"/>
            </a:endParaRPr>
          </a:p>
        </p:txBody>
      </p:sp>
      <p:sp>
        <p:nvSpPr>
          <p:cNvPr id="4" name="TextBox 35"/>
          <p:cNvSpPr txBox="1">
            <a:spLocks noChangeArrowheads="1"/>
          </p:cNvSpPr>
          <p:nvPr/>
        </p:nvSpPr>
        <p:spPr bwMode="auto">
          <a:xfrm>
            <a:off x="8137525" y="1929130"/>
            <a:ext cx="3321685" cy="372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ct val="0"/>
              </a:spcBef>
              <a:buFont typeface="Arial" panose="020B0604020202020204" pitchFamily="34" charset="0"/>
              <a:buNone/>
            </a:pP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r>
              <a:rPr lang="zh-CN" altLang="en-US" sz="1400">
                <a:solidFill>
                  <a:srgbClr val="595959"/>
                </a:solidFill>
                <a:latin typeface="微软雅黑" panose="020B0503020204020204" pitchFamily="34" charset="-122"/>
                <a:ea typeface="微软雅黑" panose="020B0503020204020204" pitchFamily="34" charset="-122"/>
              </a:rPr>
              <a:t>审核通过后，客户可进行登陆，首次注册登录需填写业务员的产品码，如没有产品码，则无法看到产品；</a:t>
            </a: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r>
              <a:rPr lang="zh-CN" altLang="en-US" sz="1400">
                <a:solidFill>
                  <a:srgbClr val="595959"/>
                </a:solidFill>
                <a:latin typeface="微软雅黑" panose="020B0503020204020204" pitchFamily="34" charset="-122"/>
                <a:ea typeface="微软雅黑" panose="020B0503020204020204" pitchFamily="34" charset="-122"/>
              </a:rPr>
              <a:t>如果客户已填写了产品码，需要增加新的产品码，在</a:t>
            </a:r>
            <a:r>
              <a:rPr lang="en-US" altLang="zh-CN" sz="1400">
                <a:solidFill>
                  <a:srgbClr val="595959"/>
                </a:solidFill>
                <a:latin typeface="微软雅黑" panose="020B0503020204020204" pitchFamily="34" charset="-122"/>
                <a:ea typeface="微软雅黑" panose="020B0503020204020204" pitchFamily="34" charset="-122"/>
              </a:rPr>
              <a:t>“</a:t>
            </a:r>
            <a:r>
              <a:rPr lang="zh-CN" altLang="en-US" sz="1400">
                <a:solidFill>
                  <a:srgbClr val="595959"/>
                </a:solidFill>
                <a:latin typeface="微软雅黑" panose="020B0503020204020204" pitchFamily="34" charset="-122"/>
                <a:ea typeface="微软雅黑" panose="020B0503020204020204" pitchFamily="34" charset="-122"/>
              </a:rPr>
              <a:t>个人中心</a:t>
            </a:r>
            <a:r>
              <a:rPr lang="en-US" altLang="zh-CN" sz="1400">
                <a:solidFill>
                  <a:srgbClr val="595959"/>
                </a:solidFill>
                <a:latin typeface="微软雅黑" panose="020B0503020204020204" pitchFamily="34" charset="-122"/>
                <a:ea typeface="微软雅黑" panose="020B0503020204020204" pitchFamily="34" charset="-122"/>
              </a:rPr>
              <a:t>-</a:t>
            </a:r>
            <a:r>
              <a:rPr lang="zh-CN" altLang="en-US" sz="1400">
                <a:solidFill>
                  <a:srgbClr val="595959"/>
                </a:solidFill>
                <a:latin typeface="微软雅黑" panose="020B0503020204020204" pitchFamily="34" charset="-122"/>
                <a:ea typeface="微软雅黑" panose="020B0503020204020204" pitchFamily="34" charset="-122"/>
              </a:rPr>
              <a:t>我的业务员</a:t>
            </a:r>
            <a:r>
              <a:rPr lang="en-US" altLang="zh-CN" sz="1400">
                <a:solidFill>
                  <a:srgbClr val="595959"/>
                </a:solidFill>
                <a:latin typeface="微软雅黑" panose="020B0503020204020204" pitchFamily="34" charset="-122"/>
                <a:ea typeface="微软雅黑" panose="020B0503020204020204" pitchFamily="34" charset="-122"/>
              </a:rPr>
              <a:t>”</a:t>
            </a:r>
            <a:r>
              <a:rPr lang="zh-CN" altLang="en-US" sz="1400">
                <a:solidFill>
                  <a:srgbClr val="595959"/>
                </a:solidFill>
                <a:latin typeface="微软雅黑" panose="020B0503020204020204" pitchFamily="34" charset="-122"/>
                <a:ea typeface="微软雅黑" panose="020B0503020204020204" pitchFamily="34" charset="-122"/>
              </a:rPr>
              <a:t>中添加即可；</a:t>
            </a: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r>
              <a:rPr lang="zh-CN" altLang="en-US" sz="1400">
                <a:solidFill>
                  <a:srgbClr val="595959"/>
                </a:solidFill>
                <a:latin typeface="微软雅黑" panose="020B0503020204020204" pitchFamily="34" charset="-122"/>
                <a:ea typeface="微软雅黑" panose="020B0503020204020204" pitchFamily="34" charset="-122"/>
              </a:rPr>
              <a:t>客户填写产品码时，系统会检测产品码的归属业务员是否具备该客户的归属地的销售权限，如不具备，则无法绑定；</a:t>
            </a:r>
            <a:endParaRPr lang="zh-CN" altLang="en-US" sz="1400">
              <a:solidFill>
                <a:srgbClr val="595959"/>
              </a:solidFill>
              <a:latin typeface="微软雅黑" panose="020B0503020204020204" pitchFamily="34" charset="-122"/>
              <a:ea typeface="微软雅黑" panose="020B0503020204020204" pitchFamily="34" charset="-122"/>
            </a:endParaRPr>
          </a:p>
          <a:p>
            <a:pPr eaLnBrk="1" hangingPunct="1">
              <a:lnSpc>
                <a:spcPct val="130000"/>
              </a:lnSpc>
              <a:spcBef>
                <a:spcPct val="0"/>
              </a:spcBef>
              <a:buFont typeface="Arial" panose="020B0604020202020204" pitchFamily="34" charset="0"/>
              <a:buNone/>
            </a:pPr>
            <a:endParaRPr lang="zh-CN" altLang="en-US" sz="1400">
              <a:solidFill>
                <a:srgbClr val="595959"/>
              </a:solidFill>
              <a:latin typeface="微软雅黑" panose="020B0503020204020204" pitchFamily="34" charset="-122"/>
              <a:ea typeface="微软雅黑" panose="020B0503020204020204" pitchFamily="34" charset="-122"/>
            </a:endParaRPr>
          </a:p>
        </p:txBody>
      </p:sp>
      <p:sp>
        <p:nvSpPr>
          <p:cNvPr id="2" name="TextBox 15"/>
          <p:cNvSpPr txBox="1">
            <a:spLocks noChangeArrowheads="1"/>
          </p:cNvSpPr>
          <p:nvPr/>
        </p:nvSpPr>
        <p:spPr bwMode="auto">
          <a:xfrm>
            <a:off x="9150350" y="1014730"/>
            <a:ext cx="218694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solidFill>
                  <a:srgbClr val="262626"/>
                </a:solidFill>
                <a:latin typeface="微软雅黑" panose="020B0503020204020204" pitchFamily="34" charset="-122"/>
                <a:ea typeface="微软雅黑" panose="020B0503020204020204" pitchFamily="34" charset="-122"/>
                <a:sym typeface="Gill Sans"/>
              </a:rPr>
              <a:t>输入产品码</a:t>
            </a:r>
            <a:endParaRPr lang="zh-CN" altLang="en-US" sz="2400" b="1">
              <a:solidFill>
                <a:srgbClr val="262626"/>
              </a:solidFill>
              <a:latin typeface="微软雅黑" panose="020B0503020204020204" pitchFamily="34" charset="-122"/>
              <a:ea typeface="微软雅黑" panose="020B0503020204020204" pitchFamily="34" charset="-122"/>
              <a:sym typeface="Gill Sans"/>
            </a:endParaRPr>
          </a:p>
        </p:txBody>
      </p:sp>
      <p:pic>
        <p:nvPicPr>
          <p:cNvPr id="5" name="图片 4" descr="b04c95201931debf77c161860562ea6"/>
          <p:cNvPicPr>
            <a:picLocks noChangeAspect="1"/>
          </p:cNvPicPr>
          <p:nvPr/>
        </p:nvPicPr>
        <p:blipFill>
          <a:blip r:embed="rId1"/>
          <a:stretch>
            <a:fillRect/>
          </a:stretch>
        </p:blipFill>
        <p:spPr>
          <a:xfrm>
            <a:off x="777875" y="876935"/>
            <a:ext cx="2661333" cy="5760000"/>
          </a:xfrm>
          <a:prstGeom prst="rect">
            <a:avLst/>
          </a:prstGeom>
        </p:spPr>
      </p:pic>
      <p:pic>
        <p:nvPicPr>
          <p:cNvPr id="6" name="图片 5" descr="0a5171b568ccc972cdf5f55ca4c19f4"/>
          <p:cNvPicPr>
            <a:picLocks noChangeAspect="1"/>
          </p:cNvPicPr>
          <p:nvPr/>
        </p:nvPicPr>
        <p:blipFill>
          <a:blip r:embed="rId2"/>
          <a:stretch>
            <a:fillRect/>
          </a:stretch>
        </p:blipFill>
        <p:spPr>
          <a:xfrm>
            <a:off x="4051935" y="876935"/>
            <a:ext cx="2661333" cy="5760000"/>
          </a:xfrm>
          <a:prstGeom prst="rect">
            <a:avLst/>
          </a:prstGeom>
        </p:spPr>
      </p:pic>
    </p:spTree>
  </p:cSld>
  <p:clrMapOvr>
    <a:masterClrMapping/>
  </p:clrMapOvr>
  <p:transition advClick="0" advTm="3000"/>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ISPRING_PRESENTATION_TITLE" val="扁平化创意通用PPT模板"/>
  <p:tag name="COMMONDATA" val="eyJoZGlkIjoiMTZiOWY1OTM1NTU1MGVhMGMzZGFhMDRmNDk2OTg4NTYifQ=="/>
</p:tagLst>
</file>

<file path=ppt/theme/theme1.xml><?xml version="1.0" encoding="utf-8"?>
<a:theme xmlns:a="http://schemas.openxmlformats.org/drawingml/2006/main" name="第一PPT，www.1ppt.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1326</Words>
  <Application>WPS 演示</Application>
  <PresentationFormat>自定义</PresentationFormat>
  <Paragraphs>125</Paragraphs>
  <Slides>12</Slides>
  <Notes>22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12</vt:i4>
      </vt:variant>
    </vt:vector>
  </HeadingPairs>
  <TitlesOfParts>
    <vt:vector size="26" baseType="lpstr">
      <vt:lpstr>Arial</vt:lpstr>
      <vt:lpstr>宋体</vt:lpstr>
      <vt:lpstr>Wingdings</vt:lpstr>
      <vt:lpstr>Calibri</vt:lpstr>
      <vt:lpstr>Calibri Light</vt:lpstr>
      <vt:lpstr>Calibri</vt:lpstr>
      <vt:lpstr>微软雅黑</vt:lpstr>
      <vt:lpstr>Gill Sans</vt:lpstr>
      <vt:lpstr>ヒラギノ角ゴ ProN W3</vt:lpstr>
      <vt:lpstr>FontAwesome</vt:lpstr>
      <vt:lpstr>Gill Sans MT</vt:lpstr>
      <vt:lpstr>Arial Unicode MS</vt:lpstr>
      <vt:lpstr>Segoe Print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扁平化创意通用PPT模板</dc:title>
  <dc:creator>第一PPT</dc:creator>
  <cp:keywords>www.1ppt.com</cp:keywords>
  <dc:description>www.1ppt.com</dc:description>
  <cp:lastModifiedBy>xiob</cp:lastModifiedBy>
  <cp:revision>111</cp:revision>
  <dcterms:created xsi:type="dcterms:W3CDTF">2015-03-24T11:43:00Z</dcterms:created>
  <dcterms:modified xsi:type="dcterms:W3CDTF">2024-03-28T01:59:44Z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FE0866E69AF349B2B6DCCBDF7E92C463</vt:lpwstr>
  </property>
</Properties>
</file>